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Fira Sans Extra Condensed Medium"/>
      <p:regular r:id="rId47"/>
      <p:bold r:id="rId48"/>
      <p:italic r:id="rId49"/>
      <p:boldItalic r:id="rId50"/>
    </p:embeddedFont>
    <p:embeddedFont>
      <p:font typeface="Roboto Condensed"/>
      <p:regular r:id="rId51"/>
      <p:bold r:id="rId52"/>
      <p:italic r:id="rId53"/>
      <p:boldItalic r:id="rId54"/>
    </p:embeddedFont>
    <p:embeddedFont>
      <p:font typeface="Exo 2 SemiBold"/>
      <p:regular r:id="rId55"/>
      <p:bold r:id="rId56"/>
      <p:italic r:id="rId57"/>
      <p:boldItalic r:id="rId58"/>
    </p:embeddedFont>
    <p:embeddedFont>
      <p:font typeface="Roboto Condensed Light"/>
      <p:regular r:id="rId59"/>
      <p:bold r:id="rId60"/>
      <p:italic r:id="rId61"/>
      <p:boldItalic r:id="rId62"/>
    </p:embeddedFont>
    <p:embeddedFont>
      <p:font typeface="Exo 2"/>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CondensedLight-boldItalic.fntdata"/><Relationship Id="rId61" Type="http://schemas.openxmlformats.org/officeDocument/2006/relationships/font" Target="fonts/RobotoCondensedLight-italic.fntdata"/><Relationship Id="rId20" Type="http://schemas.openxmlformats.org/officeDocument/2006/relationships/slide" Target="slides/slide16.xml"/><Relationship Id="rId64" Type="http://schemas.openxmlformats.org/officeDocument/2006/relationships/font" Target="fonts/Exo2-bold.fntdata"/><Relationship Id="rId63" Type="http://schemas.openxmlformats.org/officeDocument/2006/relationships/font" Target="fonts/Exo2-regular.fntdata"/><Relationship Id="rId22" Type="http://schemas.openxmlformats.org/officeDocument/2006/relationships/slide" Target="slides/slide18.xml"/><Relationship Id="rId66" Type="http://schemas.openxmlformats.org/officeDocument/2006/relationships/font" Target="fonts/Exo2-boldItalic.fntdata"/><Relationship Id="rId21" Type="http://schemas.openxmlformats.org/officeDocument/2006/relationships/slide" Target="slides/slide17.xml"/><Relationship Id="rId65" Type="http://schemas.openxmlformats.org/officeDocument/2006/relationships/font" Target="fonts/Exo2-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Condensed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regular.fntdata"/><Relationship Id="rId50" Type="http://schemas.openxmlformats.org/officeDocument/2006/relationships/font" Target="fonts/FiraSansExtraCondensedMedium-boldItalic.fntdata"/><Relationship Id="rId53" Type="http://schemas.openxmlformats.org/officeDocument/2006/relationships/font" Target="fonts/RobotoCondensed-italic.fntdata"/><Relationship Id="rId52" Type="http://schemas.openxmlformats.org/officeDocument/2006/relationships/font" Target="fonts/RobotoCondensed-bold.fntdata"/><Relationship Id="rId11" Type="http://schemas.openxmlformats.org/officeDocument/2006/relationships/slide" Target="slides/slide7.xml"/><Relationship Id="rId55" Type="http://schemas.openxmlformats.org/officeDocument/2006/relationships/font" Target="fonts/Exo2SemiBold-regular.fntdata"/><Relationship Id="rId10" Type="http://schemas.openxmlformats.org/officeDocument/2006/relationships/slide" Target="slides/slide6.xml"/><Relationship Id="rId54" Type="http://schemas.openxmlformats.org/officeDocument/2006/relationships/font" Target="fonts/RobotoCondensed-boldItalic.fntdata"/><Relationship Id="rId13" Type="http://schemas.openxmlformats.org/officeDocument/2006/relationships/slide" Target="slides/slide9.xml"/><Relationship Id="rId57" Type="http://schemas.openxmlformats.org/officeDocument/2006/relationships/font" Target="fonts/Exo2SemiBold-italic.fntdata"/><Relationship Id="rId12" Type="http://schemas.openxmlformats.org/officeDocument/2006/relationships/slide" Target="slides/slide8.xml"/><Relationship Id="rId56" Type="http://schemas.openxmlformats.org/officeDocument/2006/relationships/font" Target="fonts/Exo2SemiBold-bold.fntdata"/><Relationship Id="rId15" Type="http://schemas.openxmlformats.org/officeDocument/2006/relationships/slide" Target="slides/slide11.xml"/><Relationship Id="rId59" Type="http://schemas.openxmlformats.org/officeDocument/2006/relationships/font" Target="fonts/RobotoCondensedLight-regular.fntdata"/><Relationship Id="rId14" Type="http://schemas.openxmlformats.org/officeDocument/2006/relationships/slide" Target="slides/slide10.xml"/><Relationship Id="rId58" Type="http://schemas.openxmlformats.org/officeDocument/2006/relationships/font" Target="fonts/Exo2Semi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723bd6158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723bd6158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723bd6158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723bd6158a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723bd6158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1723bd6158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723bd6158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723bd6158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3" name="Google Shape;2783;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23bd6158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23bd6158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7396f1c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17396f1c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17396f1cf3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17396f1cf3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7396f1cf3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7396f1cf3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17396f1cf3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17396f1cf3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17396f1cf3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17396f1cf3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7396f1cf3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17396f1cf3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7396f1cf3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7396f1cf3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17396f1cf3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17396f1cf3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17396f1cf3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17396f1cf3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17396f1cf3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17396f1cf3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7396f1cf3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7396f1cf3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7396f1cf3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7396f1cf3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17396f1cf3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17396f1cf3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17396f1cf3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17396f1cf3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17396f1cf3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17396f1cf3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17396f1cf3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17396f1cf3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17396f1cf3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17396f1cf3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17396f1cf3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17396f1cf3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7396f1cf3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17396f1cf3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17396f1cf3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17396f1cf3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23bd6158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23bd6158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723bd6158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723bd6158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723bd6158a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723bd6158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raw.githubusercontent.com/hyperledger/composer-tools/master/packages/fabric-dev-servers/fabric-dev-servers.tar.g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jpg"/><Relationship Id="rId4"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hyperlink" Target="https://medium.com/hackernoon/hyperledger-fabric-installation-guide-74065855eca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mailto:aryamanadivyasingh@gmail.com" TargetMode="External"/><Relationship Id="rId4" Type="http://schemas.openxmlformats.org/officeDocument/2006/relationships/hyperlink" Target="mailto:Email-ayushpoddar1210@gmail.com" TargetMode="External"/><Relationship Id="rId5" Type="http://schemas.openxmlformats.org/officeDocument/2006/relationships/hyperlink" Target="mailto:Email-ayushpoddar1210@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slide" Target="/ppt/slides/slide16.xml"/><Relationship Id="rId4" Type="http://schemas.openxmlformats.org/officeDocument/2006/relationships/slide" Target="/ppt/slides/slide6.xml"/><Relationship Id="rId5" Type="http://schemas.openxmlformats.org/officeDocument/2006/relationships/slide" Target="/ppt/slid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950700" y="381425"/>
            <a:ext cx="7342200" cy="20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t>SOFTWARE SUPPLY CHAIN AMONG IOT DEVICES </a:t>
            </a:r>
            <a:endParaRPr sz="3500"/>
          </a:p>
          <a:p>
            <a:pPr indent="0" lvl="0" marL="0" rtl="0" algn="ctr">
              <a:spcBef>
                <a:spcPts val="0"/>
              </a:spcBef>
              <a:spcAft>
                <a:spcPts val="0"/>
              </a:spcAft>
              <a:buClr>
                <a:schemeClr val="dk1"/>
              </a:buClr>
              <a:buSzPts val="1100"/>
              <a:buFont typeface="Arial"/>
              <a:buNone/>
            </a:pPr>
            <a:r>
              <a:rPr lang="en" sz="3500"/>
              <a:t>with </a:t>
            </a:r>
            <a:endParaRPr sz="3500"/>
          </a:p>
          <a:p>
            <a:pPr indent="0" lvl="0" marL="0" rtl="0" algn="ctr">
              <a:spcBef>
                <a:spcPts val="0"/>
              </a:spcBef>
              <a:spcAft>
                <a:spcPts val="0"/>
              </a:spcAft>
              <a:buClr>
                <a:schemeClr val="dk1"/>
              </a:buClr>
              <a:buSzPts val="1100"/>
              <a:buFont typeface="Arial"/>
              <a:buNone/>
            </a:pPr>
            <a:r>
              <a:rPr lang="en" sz="3500"/>
              <a:t>HYPERLEDGER FABRIC </a:t>
            </a:r>
            <a:endParaRPr sz="3500"/>
          </a:p>
        </p:txBody>
      </p:sp>
      <p:cxnSp>
        <p:nvCxnSpPr>
          <p:cNvPr id="144" name="Google Shape;144;p29"/>
          <p:cNvCxnSpPr/>
          <p:nvPr/>
        </p:nvCxnSpPr>
        <p:spPr>
          <a:xfrm>
            <a:off x="6633450" y="2571750"/>
            <a:ext cx="2460000" cy="0"/>
          </a:xfrm>
          <a:prstGeom prst="straightConnector1">
            <a:avLst/>
          </a:prstGeom>
          <a:noFill/>
          <a:ln cap="flat" cmpd="sng" w="9525">
            <a:solidFill>
              <a:srgbClr val="434343"/>
            </a:solidFill>
            <a:prstDash val="solid"/>
            <a:round/>
            <a:headEnd len="med" w="med" type="none"/>
            <a:tailEnd len="med" w="med" type="none"/>
          </a:ln>
        </p:spPr>
      </p:cxnSp>
      <p:sp>
        <p:nvSpPr>
          <p:cNvPr id="145" name="Google Shape;145;p29"/>
          <p:cNvSpPr txBox="1"/>
          <p:nvPr/>
        </p:nvSpPr>
        <p:spPr>
          <a:xfrm>
            <a:off x="3001825" y="2430125"/>
            <a:ext cx="3487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Exo 2 SemiBold"/>
                <a:ea typeface="Exo 2 SemiBold"/>
                <a:cs typeface="Exo 2 SemiBold"/>
                <a:sym typeface="Exo 2 SemiBold"/>
              </a:rPr>
              <a:t>                           By</a:t>
            </a:r>
            <a:endParaRPr sz="2000">
              <a:latin typeface="Exo 2 SemiBold"/>
              <a:ea typeface="Exo 2 SemiBold"/>
              <a:cs typeface="Exo 2 SemiBold"/>
              <a:sym typeface="Exo 2 SemiBold"/>
            </a:endParaRPr>
          </a:p>
          <a:p>
            <a:pPr indent="0" lvl="0" marL="0" rtl="0" algn="ctr">
              <a:spcBef>
                <a:spcPts val="0"/>
              </a:spcBef>
              <a:spcAft>
                <a:spcPts val="0"/>
              </a:spcAft>
              <a:buNone/>
            </a:pPr>
            <a:r>
              <a:t/>
            </a:r>
            <a:endParaRPr sz="2000" u="sng">
              <a:latin typeface="Exo 2 SemiBold"/>
              <a:ea typeface="Exo 2 SemiBold"/>
              <a:cs typeface="Exo 2 SemiBold"/>
              <a:sym typeface="Exo 2 SemiBold"/>
            </a:endParaRPr>
          </a:p>
          <a:p>
            <a:pPr indent="0" lvl="0" marL="0" rtl="0" algn="ctr">
              <a:spcBef>
                <a:spcPts val="0"/>
              </a:spcBef>
              <a:spcAft>
                <a:spcPts val="0"/>
              </a:spcAft>
              <a:buNone/>
            </a:pPr>
            <a:r>
              <a:rPr lang="en" sz="2000">
                <a:latin typeface="Exo 2 SemiBold"/>
                <a:ea typeface="Exo 2 SemiBold"/>
                <a:cs typeface="Exo 2 SemiBold"/>
                <a:sym typeface="Exo 2 SemiBold"/>
              </a:rPr>
              <a:t>Aryaman Adivya Singh</a:t>
            </a:r>
            <a:endParaRPr sz="2000">
              <a:latin typeface="Exo 2 SemiBold"/>
              <a:ea typeface="Exo 2 SemiBold"/>
              <a:cs typeface="Exo 2 SemiBold"/>
              <a:sym typeface="Exo 2 SemiBold"/>
            </a:endParaRPr>
          </a:p>
          <a:p>
            <a:pPr indent="0" lvl="0" marL="0" rtl="0" algn="ctr">
              <a:spcBef>
                <a:spcPts val="0"/>
              </a:spcBef>
              <a:spcAft>
                <a:spcPts val="0"/>
              </a:spcAft>
              <a:buNone/>
            </a:pPr>
            <a:r>
              <a:rPr lang="en" sz="2000">
                <a:latin typeface="Exo 2 SemiBold"/>
                <a:ea typeface="Exo 2 SemiBold"/>
                <a:cs typeface="Exo 2 SemiBold"/>
                <a:sym typeface="Exo 2 SemiBold"/>
              </a:rPr>
              <a:t>&amp; </a:t>
            </a:r>
            <a:endParaRPr sz="2000">
              <a:latin typeface="Exo 2 SemiBold"/>
              <a:ea typeface="Exo 2 SemiBold"/>
              <a:cs typeface="Exo 2 SemiBold"/>
              <a:sym typeface="Exo 2 SemiBold"/>
            </a:endParaRPr>
          </a:p>
          <a:p>
            <a:pPr indent="0" lvl="0" marL="0" rtl="0" algn="ctr">
              <a:spcBef>
                <a:spcPts val="0"/>
              </a:spcBef>
              <a:spcAft>
                <a:spcPts val="0"/>
              </a:spcAft>
              <a:buNone/>
            </a:pPr>
            <a:r>
              <a:rPr lang="en" sz="1800">
                <a:latin typeface="Exo 2 SemiBold"/>
                <a:ea typeface="Exo 2 SemiBold"/>
                <a:cs typeface="Exo 2 SemiBold"/>
                <a:sym typeface="Exo 2 SemiBold"/>
              </a:rPr>
              <a:t>Ayush Poddar</a:t>
            </a:r>
            <a:endParaRPr sz="1800">
              <a:latin typeface="Exo 2 SemiBold"/>
              <a:ea typeface="Exo 2 SemiBold"/>
              <a:cs typeface="Exo 2 SemiBold"/>
              <a:sym typeface="Exo 2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2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38"/>
          <p:cNvSpPr txBox="1"/>
          <p:nvPr>
            <p:ph idx="1" type="body"/>
          </p:nvPr>
        </p:nvSpPr>
        <p:spPr>
          <a:xfrm>
            <a:off x="234550" y="1188750"/>
            <a:ext cx="8594700" cy="33741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sz="1600">
                <a:solidFill>
                  <a:srgbClr val="434343"/>
                </a:solidFill>
              </a:rPr>
              <a:t>  </a:t>
            </a:r>
            <a:r>
              <a:rPr b="1" lang="en" sz="1600">
                <a:solidFill>
                  <a:srgbClr val="434343"/>
                </a:solidFill>
                <a:latin typeface="Roboto Condensed"/>
                <a:ea typeface="Roboto Condensed"/>
                <a:cs typeface="Roboto Condensed"/>
                <a:sym typeface="Roboto Condensed"/>
              </a:rPr>
              <a:t>  </a:t>
            </a:r>
            <a:r>
              <a:rPr b="1" lang="en" sz="1700">
                <a:solidFill>
                  <a:srgbClr val="434343"/>
                </a:solidFill>
                <a:latin typeface="Roboto Condensed"/>
                <a:ea typeface="Roboto Condensed"/>
                <a:cs typeface="Roboto Condensed"/>
                <a:sym typeface="Roboto Condensed"/>
              </a:rPr>
              <a:t>Hyperledger Composer</a:t>
            </a:r>
            <a:r>
              <a:rPr lang="en" sz="1700">
                <a:solidFill>
                  <a:srgbClr val="434343"/>
                </a:solidFill>
              </a:rPr>
              <a:t> is a set of collaboration tools for building blockchain business networks that make it simple and fast for business owners and developers to create smart contracts and blockchain applications to solve business problems.Built with JavaScript, leveraging modern tools including </a:t>
            </a:r>
            <a:r>
              <a:rPr b="1" lang="en" sz="1700">
                <a:solidFill>
                  <a:srgbClr val="434343"/>
                </a:solidFill>
                <a:latin typeface="Roboto Condensed"/>
                <a:ea typeface="Roboto Condensed"/>
                <a:cs typeface="Roboto Condensed"/>
                <a:sym typeface="Roboto Condensed"/>
              </a:rPr>
              <a:t>node.js, npm, CLI</a:t>
            </a:r>
            <a:r>
              <a:rPr lang="en" sz="1700">
                <a:solidFill>
                  <a:srgbClr val="434343"/>
                </a:solidFill>
              </a:rPr>
              <a:t> and popular editors, Composer offers business centric abstractions as well as sample apps with easy to test devops processes to create robust blockchain solutions that drive alignment across business requirements with technical development. </a:t>
            </a:r>
            <a:endParaRPr sz="1500">
              <a:solidFill>
                <a:srgbClr val="434343"/>
              </a:solidFill>
            </a:endParaRPr>
          </a:p>
          <a:p>
            <a:pPr indent="-336550" lvl="0" marL="457200" rtl="0" algn="l">
              <a:lnSpc>
                <a:spcPct val="100000"/>
              </a:lnSpc>
              <a:spcBef>
                <a:spcPts val="1000"/>
              </a:spcBef>
              <a:spcAft>
                <a:spcPts val="0"/>
              </a:spcAft>
              <a:buSzPts val="1700"/>
              <a:buFont typeface="Roboto Condensed Light"/>
              <a:buAutoNum type="arabicPeriod"/>
            </a:pPr>
            <a:r>
              <a:rPr lang="en" sz="1700">
                <a:solidFill>
                  <a:srgbClr val="434343"/>
                </a:solidFill>
              </a:rPr>
              <a:t>Define the assets that are exchanged in a </a:t>
            </a:r>
            <a:r>
              <a:rPr b="1" i="1" lang="en" sz="1700">
                <a:solidFill>
                  <a:srgbClr val="434343"/>
                </a:solidFill>
                <a:latin typeface="Roboto Condensed"/>
                <a:ea typeface="Roboto Condensed"/>
                <a:cs typeface="Roboto Condensed"/>
                <a:sym typeface="Roboto Condensed"/>
              </a:rPr>
              <a:t>blockchain</a:t>
            </a:r>
            <a:r>
              <a:rPr lang="en" sz="1700">
                <a:solidFill>
                  <a:srgbClr val="434343"/>
                </a:solidFill>
              </a:rPr>
              <a:t>-based use case .</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Define the business rules around what transactions are possible.</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Define participants, identity and access controls for what roles exist and which roles can execute which types of </a:t>
            </a:r>
            <a:r>
              <a:rPr b="1" i="1" lang="en" sz="1700">
                <a:solidFill>
                  <a:srgbClr val="434343"/>
                </a:solidFill>
                <a:latin typeface="Roboto Condensed"/>
                <a:ea typeface="Roboto Condensed"/>
                <a:cs typeface="Roboto Condensed"/>
                <a:sym typeface="Roboto Condensed"/>
              </a:rPr>
              <a:t>transactions</a:t>
            </a:r>
            <a:r>
              <a:rPr lang="en" sz="1700">
                <a:solidFill>
                  <a:srgbClr val="434343"/>
                </a:solidFill>
              </a:rPr>
              <a:t> .</a:t>
            </a:r>
            <a:endParaRPr sz="1700">
              <a:solidFill>
                <a:srgbClr val="434343"/>
              </a:solidFill>
            </a:endParaRPr>
          </a:p>
          <a:p>
            <a:pPr indent="0" lvl="0" marL="1371600" rtl="0" algn="l">
              <a:lnSpc>
                <a:spcPct val="100000"/>
              </a:lnSpc>
              <a:spcBef>
                <a:spcPts val="1600"/>
              </a:spcBef>
              <a:spcAft>
                <a:spcPts val="0"/>
              </a:spcAft>
              <a:buNone/>
            </a:pPr>
            <a:r>
              <a:t/>
            </a:r>
            <a:endParaRPr>
              <a:solidFill>
                <a:srgbClr val="434343"/>
              </a:solidFill>
            </a:endParaRPr>
          </a:p>
        </p:txBody>
      </p:sp>
      <p:sp>
        <p:nvSpPr>
          <p:cNvPr id="1061" name="Google Shape;1061;p38"/>
          <p:cNvSpPr txBox="1"/>
          <p:nvPr>
            <p:ph type="ctrTitle"/>
          </p:nvPr>
        </p:nvSpPr>
        <p:spPr>
          <a:xfrm>
            <a:off x="124300" y="242550"/>
            <a:ext cx="8508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     Hyperledger Composer - The Formal Definition!</a:t>
            </a:r>
            <a:endParaRPr sz="3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9"/>
          <p:cNvSpPr txBox="1"/>
          <p:nvPr>
            <p:ph type="ctrTitle"/>
          </p:nvPr>
        </p:nvSpPr>
        <p:spPr>
          <a:xfrm flipH="1">
            <a:off x="3499704" y="23850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HyperLedger Composer -Installation</a:t>
            </a:r>
            <a:endParaRPr/>
          </a:p>
        </p:txBody>
      </p:sp>
      <p:cxnSp>
        <p:nvCxnSpPr>
          <p:cNvPr id="1067" name="Google Shape;1067;p39"/>
          <p:cNvCxnSpPr/>
          <p:nvPr/>
        </p:nvCxnSpPr>
        <p:spPr>
          <a:xfrm flipH="1" rot="10800000">
            <a:off x="4086475" y="4028375"/>
            <a:ext cx="5057700" cy="3600"/>
          </a:xfrm>
          <a:prstGeom prst="straightConnector1">
            <a:avLst/>
          </a:prstGeom>
          <a:noFill/>
          <a:ln cap="flat" cmpd="sng" w="9525">
            <a:solidFill>
              <a:srgbClr val="434343"/>
            </a:solidFill>
            <a:prstDash val="solid"/>
            <a:round/>
            <a:headEnd len="med" w="med" type="none"/>
            <a:tailEnd len="med" w="med" type="none"/>
          </a:ln>
        </p:spPr>
      </p:cxnSp>
      <p:grpSp>
        <p:nvGrpSpPr>
          <p:cNvPr id="1068" name="Google Shape;1068;p39"/>
          <p:cNvGrpSpPr/>
          <p:nvPr/>
        </p:nvGrpSpPr>
        <p:grpSpPr>
          <a:xfrm>
            <a:off x="5647791" y="265982"/>
            <a:ext cx="3200864" cy="2000508"/>
            <a:chOff x="3597785" y="3065882"/>
            <a:chExt cx="2241344" cy="1330656"/>
          </a:xfrm>
        </p:grpSpPr>
        <p:grpSp>
          <p:nvGrpSpPr>
            <p:cNvPr id="1069" name="Google Shape;1069;p39"/>
            <p:cNvGrpSpPr/>
            <p:nvPr/>
          </p:nvGrpSpPr>
          <p:grpSpPr>
            <a:xfrm>
              <a:off x="5296908" y="3937355"/>
              <a:ext cx="143198" cy="32380"/>
              <a:chOff x="5296908" y="3937355"/>
              <a:chExt cx="143198" cy="32380"/>
            </a:xfrm>
          </p:grpSpPr>
          <p:sp>
            <p:nvSpPr>
              <p:cNvPr id="1070" name="Google Shape;1070;p3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9"/>
              <p:cNvGrpSpPr/>
              <p:nvPr/>
            </p:nvGrpSpPr>
            <p:grpSpPr>
              <a:xfrm>
                <a:off x="5402331" y="3937355"/>
                <a:ext cx="37776" cy="32380"/>
                <a:chOff x="5402331" y="3937355"/>
                <a:chExt cx="37776" cy="32380"/>
              </a:xfrm>
            </p:grpSpPr>
            <p:sp>
              <p:nvSpPr>
                <p:cNvPr id="1072" name="Google Shape;1072;p3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9"/>
              <p:cNvGrpSpPr/>
              <p:nvPr/>
            </p:nvGrpSpPr>
            <p:grpSpPr>
              <a:xfrm>
                <a:off x="5296908" y="3937355"/>
                <a:ext cx="37783" cy="32380"/>
                <a:chOff x="5296908" y="3937355"/>
                <a:chExt cx="37783" cy="32380"/>
              </a:xfrm>
            </p:grpSpPr>
            <p:sp>
              <p:nvSpPr>
                <p:cNvPr id="1075" name="Google Shape;1075;p3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 name="Google Shape;1077;p39"/>
            <p:cNvGrpSpPr/>
            <p:nvPr/>
          </p:nvGrpSpPr>
          <p:grpSpPr>
            <a:xfrm>
              <a:off x="4724163" y="3119631"/>
              <a:ext cx="120838" cy="84218"/>
              <a:chOff x="4724163" y="3119631"/>
              <a:chExt cx="120838" cy="84218"/>
            </a:xfrm>
          </p:grpSpPr>
          <p:grpSp>
            <p:nvGrpSpPr>
              <p:cNvPr id="1078" name="Google Shape;1078;p39"/>
              <p:cNvGrpSpPr/>
              <p:nvPr/>
            </p:nvGrpSpPr>
            <p:grpSpPr>
              <a:xfrm>
                <a:off x="4746712" y="3132773"/>
                <a:ext cx="86869" cy="56424"/>
                <a:chOff x="4746712" y="3132773"/>
                <a:chExt cx="86869" cy="56424"/>
              </a:xfrm>
            </p:grpSpPr>
            <p:sp>
              <p:nvSpPr>
                <p:cNvPr id="1079" name="Google Shape;1079;p3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9"/>
              <p:cNvGrpSpPr/>
              <p:nvPr/>
            </p:nvGrpSpPr>
            <p:grpSpPr>
              <a:xfrm>
                <a:off x="4773634" y="3143336"/>
                <a:ext cx="37776" cy="32451"/>
                <a:chOff x="4773634" y="3143336"/>
                <a:chExt cx="37776" cy="32451"/>
              </a:xfrm>
            </p:grpSpPr>
            <p:sp>
              <p:nvSpPr>
                <p:cNvPr id="1082" name="Google Shape;1082;p3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9"/>
              <p:cNvGrpSpPr/>
              <p:nvPr/>
            </p:nvGrpSpPr>
            <p:grpSpPr>
              <a:xfrm>
                <a:off x="4724163" y="3131248"/>
                <a:ext cx="37776" cy="32459"/>
                <a:chOff x="4724163" y="3131248"/>
                <a:chExt cx="37776" cy="32459"/>
              </a:xfrm>
            </p:grpSpPr>
            <p:sp>
              <p:nvSpPr>
                <p:cNvPr id="1085" name="Google Shape;1085;p3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9"/>
              <p:cNvGrpSpPr/>
              <p:nvPr/>
            </p:nvGrpSpPr>
            <p:grpSpPr>
              <a:xfrm>
                <a:off x="4755081" y="3176054"/>
                <a:ext cx="32357" cy="27795"/>
                <a:chOff x="4755081" y="3176054"/>
                <a:chExt cx="32357" cy="27795"/>
              </a:xfrm>
            </p:grpSpPr>
            <p:sp>
              <p:nvSpPr>
                <p:cNvPr id="1088" name="Google Shape;1088;p3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39"/>
              <p:cNvGrpSpPr/>
              <p:nvPr/>
            </p:nvGrpSpPr>
            <p:grpSpPr>
              <a:xfrm>
                <a:off x="4812550" y="3119631"/>
                <a:ext cx="32451" cy="27803"/>
                <a:chOff x="4812550" y="3119631"/>
                <a:chExt cx="32451" cy="27803"/>
              </a:xfrm>
            </p:grpSpPr>
            <p:sp>
              <p:nvSpPr>
                <p:cNvPr id="1091" name="Google Shape;1091;p3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3" name="Google Shape;1093;p39"/>
            <p:cNvGrpSpPr/>
            <p:nvPr/>
          </p:nvGrpSpPr>
          <p:grpSpPr>
            <a:xfrm>
              <a:off x="5382826" y="4027197"/>
              <a:ext cx="268967" cy="250422"/>
              <a:chOff x="5382826" y="4027197"/>
              <a:chExt cx="268967" cy="250422"/>
            </a:xfrm>
          </p:grpSpPr>
          <p:grpSp>
            <p:nvGrpSpPr>
              <p:cNvPr id="1094" name="Google Shape;1094;p39"/>
              <p:cNvGrpSpPr/>
              <p:nvPr/>
            </p:nvGrpSpPr>
            <p:grpSpPr>
              <a:xfrm>
                <a:off x="5405280" y="4042510"/>
                <a:ext cx="237570" cy="218647"/>
                <a:chOff x="5405280" y="4042510"/>
                <a:chExt cx="237570" cy="218647"/>
              </a:xfrm>
            </p:grpSpPr>
            <p:sp>
              <p:nvSpPr>
                <p:cNvPr id="1095" name="Google Shape;1095;p3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9"/>
              <p:cNvGrpSpPr/>
              <p:nvPr/>
            </p:nvGrpSpPr>
            <p:grpSpPr>
              <a:xfrm>
                <a:off x="5382826" y="4125549"/>
                <a:ext cx="37776" cy="32380"/>
                <a:chOff x="5382826" y="4125549"/>
                <a:chExt cx="37776" cy="32380"/>
              </a:xfrm>
            </p:grpSpPr>
            <p:sp>
              <p:nvSpPr>
                <p:cNvPr id="1102" name="Google Shape;1102;p3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9"/>
              <p:cNvGrpSpPr/>
              <p:nvPr/>
            </p:nvGrpSpPr>
            <p:grpSpPr>
              <a:xfrm>
                <a:off x="5475680" y="4195587"/>
                <a:ext cx="37783" cy="32364"/>
                <a:chOff x="5475680" y="4195587"/>
                <a:chExt cx="37783" cy="32364"/>
              </a:xfrm>
            </p:grpSpPr>
            <p:sp>
              <p:nvSpPr>
                <p:cNvPr id="1105" name="Google Shape;1105;p3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39"/>
              <p:cNvGrpSpPr/>
              <p:nvPr/>
            </p:nvGrpSpPr>
            <p:grpSpPr>
              <a:xfrm>
                <a:off x="5532575" y="4027197"/>
                <a:ext cx="33308" cy="32262"/>
                <a:chOff x="5532575" y="4027197"/>
                <a:chExt cx="33308" cy="32262"/>
              </a:xfrm>
            </p:grpSpPr>
            <p:sp>
              <p:nvSpPr>
                <p:cNvPr id="1108" name="Google Shape;1108;p3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39"/>
              <p:cNvGrpSpPr/>
              <p:nvPr/>
            </p:nvGrpSpPr>
            <p:grpSpPr>
              <a:xfrm>
                <a:off x="5590706" y="4245348"/>
                <a:ext cx="33497" cy="32270"/>
                <a:chOff x="5590706" y="4245348"/>
                <a:chExt cx="33497" cy="32270"/>
              </a:xfrm>
            </p:grpSpPr>
            <p:sp>
              <p:nvSpPr>
                <p:cNvPr id="1111" name="Google Shape;1111;p3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9"/>
              <p:cNvGrpSpPr/>
              <p:nvPr/>
            </p:nvGrpSpPr>
            <p:grpSpPr>
              <a:xfrm>
                <a:off x="5618681" y="4109677"/>
                <a:ext cx="33112" cy="32357"/>
                <a:chOff x="5618681" y="4109677"/>
                <a:chExt cx="33112" cy="32357"/>
              </a:xfrm>
            </p:grpSpPr>
            <p:sp>
              <p:nvSpPr>
                <p:cNvPr id="1114" name="Google Shape;1114;p3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9"/>
              <p:cNvGrpSpPr/>
              <p:nvPr/>
            </p:nvGrpSpPr>
            <p:grpSpPr>
              <a:xfrm>
                <a:off x="5479298" y="4128262"/>
                <a:ext cx="31405" cy="26906"/>
                <a:chOff x="5479298" y="4128262"/>
                <a:chExt cx="31405" cy="26906"/>
              </a:xfrm>
            </p:grpSpPr>
            <p:sp>
              <p:nvSpPr>
                <p:cNvPr id="1117" name="Google Shape;1117;p3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9"/>
              <p:cNvGrpSpPr/>
              <p:nvPr/>
            </p:nvGrpSpPr>
            <p:grpSpPr>
              <a:xfrm>
                <a:off x="5582903" y="4180116"/>
                <a:ext cx="31499" cy="26898"/>
                <a:chOff x="5582903" y="4180116"/>
                <a:chExt cx="31499" cy="26898"/>
              </a:xfrm>
            </p:grpSpPr>
            <p:sp>
              <p:nvSpPr>
                <p:cNvPr id="1120" name="Google Shape;1120;p3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2" name="Google Shape;1122;p39"/>
            <p:cNvGrpSpPr/>
            <p:nvPr/>
          </p:nvGrpSpPr>
          <p:grpSpPr>
            <a:xfrm>
              <a:off x="3977681" y="3230323"/>
              <a:ext cx="94584" cy="84085"/>
              <a:chOff x="3977681" y="3230323"/>
              <a:chExt cx="94584" cy="84085"/>
            </a:xfrm>
          </p:grpSpPr>
          <p:grpSp>
            <p:nvGrpSpPr>
              <p:cNvPr id="1123" name="Google Shape;1123;p39"/>
              <p:cNvGrpSpPr/>
              <p:nvPr/>
            </p:nvGrpSpPr>
            <p:grpSpPr>
              <a:xfrm>
                <a:off x="4000135" y="3243041"/>
                <a:ext cx="59570" cy="57186"/>
                <a:chOff x="4000135" y="3243041"/>
                <a:chExt cx="59570" cy="57186"/>
              </a:xfrm>
            </p:grpSpPr>
            <p:sp>
              <p:nvSpPr>
                <p:cNvPr id="1124" name="Google Shape;1124;p3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39"/>
              <p:cNvGrpSpPr/>
              <p:nvPr/>
            </p:nvGrpSpPr>
            <p:grpSpPr>
              <a:xfrm>
                <a:off x="3977681" y="3245872"/>
                <a:ext cx="37783" cy="32380"/>
                <a:chOff x="3977681" y="3245872"/>
                <a:chExt cx="37783" cy="32380"/>
              </a:xfrm>
            </p:grpSpPr>
            <p:sp>
              <p:nvSpPr>
                <p:cNvPr id="1128" name="Google Shape;1128;p3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39"/>
              <p:cNvGrpSpPr/>
              <p:nvPr/>
            </p:nvGrpSpPr>
            <p:grpSpPr>
              <a:xfrm>
                <a:off x="4040860" y="3262672"/>
                <a:ext cx="31405" cy="27001"/>
                <a:chOff x="4040860" y="3262672"/>
                <a:chExt cx="31405" cy="27001"/>
              </a:xfrm>
            </p:grpSpPr>
            <p:sp>
              <p:nvSpPr>
                <p:cNvPr id="1131" name="Google Shape;1131;p3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39"/>
              <p:cNvGrpSpPr/>
              <p:nvPr/>
            </p:nvGrpSpPr>
            <p:grpSpPr>
              <a:xfrm>
                <a:off x="4021072" y="3230323"/>
                <a:ext cx="31397" cy="26906"/>
                <a:chOff x="4021072" y="3230323"/>
                <a:chExt cx="31397" cy="26906"/>
              </a:xfrm>
            </p:grpSpPr>
            <p:sp>
              <p:nvSpPr>
                <p:cNvPr id="1134" name="Google Shape;1134;p3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9"/>
              <p:cNvGrpSpPr/>
              <p:nvPr/>
            </p:nvGrpSpPr>
            <p:grpSpPr>
              <a:xfrm>
                <a:off x="4001472" y="3287462"/>
                <a:ext cx="31499" cy="26945"/>
                <a:chOff x="4001472" y="3287462"/>
                <a:chExt cx="31499" cy="26945"/>
              </a:xfrm>
            </p:grpSpPr>
            <p:sp>
              <p:nvSpPr>
                <p:cNvPr id="1137" name="Google Shape;1137;p3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9" name="Google Shape;1139;p39"/>
            <p:cNvGrpSpPr/>
            <p:nvPr/>
          </p:nvGrpSpPr>
          <p:grpSpPr>
            <a:xfrm>
              <a:off x="4084715" y="3258865"/>
              <a:ext cx="184961" cy="137268"/>
              <a:chOff x="4084715" y="3258865"/>
              <a:chExt cx="184961" cy="137268"/>
            </a:xfrm>
          </p:grpSpPr>
          <p:grpSp>
            <p:nvGrpSpPr>
              <p:cNvPr id="1140" name="Google Shape;1140;p39"/>
              <p:cNvGrpSpPr/>
              <p:nvPr/>
            </p:nvGrpSpPr>
            <p:grpSpPr>
              <a:xfrm>
                <a:off x="4107453" y="3271583"/>
                <a:ext cx="153470" cy="110275"/>
                <a:chOff x="4107453" y="3271583"/>
                <a:chExt cx="153470" cy="110275"/>
              </a:xfrm>
            </p:grpSpPr>
            <p:sp>
              <p:nvSpPr>
                <p:cNvPr id="1141" name="Google Shape;1141;p3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39"/>
              <p:cNvGrpSpPr/>
              <p:nvPr/>
            </p:nvGrpSpPr>
            <p:grpSpPr>
              <a:xfrm>
                <a:off x="4136947" y="3258865"/>
                <a:ext cx="31499" cy="27001"/>
                <a:chOff x="4136947" y="3258865"/>
                <a:chExt cx="31499" cy="27001"/>
              </a:xfrm>
            </p:grpSpPr>
            <p:sp>
              <p:nvSpPr>
                <p:cNvPr id="1146" name="Google Shape;1146;p3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39"/>
              <p:cNvGrpSpPr/>
              <p:nvPr/>
            </p:nvGrpSpPr>
            <p:grpSpPr>
              <a:xfrm>
                <a:off x="4084715" y="3266478"/>
                <a:ext cx="31468" cy="26898"/>
                <a:chOff x="4084715" y="3266478"/>
                <a:chExt cx="31468" cy="26898"/>
              </a:xfrm>
            </p:grpSpPr>
            <p:sp>
              <p:nvSpPr>
                <p:cNvPr id="1149" name="Google Shape;1149;p3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9"/>
              <p:cNvGrpSpPr/>
              <p:nvPr/>
            </p:nvGrpSpPr>
            <p:grpSpPr>
              <a:xfrm>
                <a:off x="4159213" y="3279849"/>
                <a:ext cx="31405" cy="26945"/>
                <a:chOff x="4159213" y="3279849"/>
                <a:chExt cx="31405" cy="26945"/>
              </a:xfrm>
            </p:grpSpPr>
            <p:sp>
              <p:nvSpPr>
                <p:cNvPr id="1152" name="Google Shape;1152;p3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9"/>
              <p:cNvGrpSpPr/>
              <p:nvPr/>
            </p:nvGrpSpPr>
            <p:grpSpPr>
              <a:xfrm>
                <a:off x="4201550" y="3266502"/>
                <a:ext cx="31405" cy="26883"/>
                <a:chOff x="4201550" y="3266502"/>
                <a:chExt cx="31405" cy="26883"/>
              </a:xfrm>
            </p:grpSpPr>
            <p:sp>
              <p:nvSpPr>
                <p:cNvPr id="1155" name="Google Shape;1155;p3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39"/>
              <p:cNvGrpSpPr/>
              <p:nvPr/>
            </p:nvGrpSpPr>
            <p:grpSpPr>
              <a:xfrm>
                <a:off x="4201550" y="3338278"/>
                <a:ext cx="31405" cy="26930"/>
                <a:chOff x="4201550" y="3338278"/>
                <a:chExt cx="31405" cy="26930"/>
              </a:xfrm>
            </p:grpSpPr>
            <p:sp>
              <p:nvSpPr>
                <p:cNvPr id="1158" name="Google Shape;1158;p3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39"/>
              <p:cNvGrpSpPr/>
              <p:nvPr/>
            </p:nvGrpSpPr>
            <p:grpSpPr>
              <a:xfrm>
                <a:off x="4238272" y="3369132"/>
                <a:ext cx="31405" cy="27001"/>
                <a:chOff x="4238272" y="3369132"/>
                <a:chExt cx="31405" cy="27001"/>
              </a:xfrm>
            </p:grpSpPr>
            <p:sp>
              <p:nvSpPr>
                <p:cNvPr id="1161" name="Google Shape;1161;p3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3" name="Google Shape;1163;p39"/>
            <p:cNvGrpSpPr/>
            <p:nvPr/>
          </p:nvGrpSpPr>
          <p:grpSpPr>
            <a:xfrm>
              <a:off x="4068639" y="3200169"/>
              <a:ext cx="77643" cy="37272"/>
              <a:chOff x="4068639" y="3200169"/>
              <a:chExt cx="77643" cy="37272"/>
            </a:xfrm>
          </p:grpSpPr>
          <p:sp>
            <p:nvSpPr>
              <p:cNvPr id="1164" name="Google Shape;1164;p3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39"/>
              <p:cNvGrpSpPr/>
              <p:nvPr/>
            </p:nvGrpSpPr>
            <p:grpSpPr>
              <a:xfrm>
                <a:off x="4114878" y="3200169"/>
                <a:ext cx="31405" cy="26993"/>
                <a:chOff x="4114878" y="3200169"/>
                <a:chExt cx="31405" cy="26993"/>
              </a:xfrm>
            </p:grpSpPr>
            <p:sp>
              <p:nvSpPr>
                <p:cNvPr id="1166" name="Google Shape;1166;p3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39"/>
              <p:cNvGrpSpPr/>
              <p:nvPr/>
            </p:nvGrpSpPr>
            <p:grpSpPr>
              <a:xfrm>
                <a:off x="4068639" y="3210535"/>
                <a:ext cx="31499" cy="26906"/>
                <a:chOff x="4068639" y="3210535"/>
                <a:chExt cx="31499" cy="26906"/>
              </a:xfrm>
            </p:grpSpPr>
            <p:sp>
              <p:nvSpPr>
                <p:cNvPr id="1169" name="Google Shape;1169;p3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1" name="Google Shape;1171;p39"/>
            <p:cNvGrpSpPr/>
            <p:nvPr/>
          </p:nvGrpSpPr>
          <p:grpSpPr>
            <a:xfrm>
              <a:off x="3869702" y="3066935"/>
              <a:ext cx="382664" cy="190294"/>
              <a:chOff x="3869702" y="3066935"/>
              <a:chExt cx="382664" cy="190294"/>
            </a:xfrm>
          </p:grpSpPr>
          <p:grpSp>
            <p:nvGrpSpPr>
              <p:cNvPr id="1172" name="Google Shape;1172;p39"/>
              <p:cNvGrpSpPr/>
              <p:nvPr/>
            </p:nvGrpSpPr>
            <p:grpSpPr>
              <a:xfrm>
                <a:off x="3888633" y="3082351"/>
                <a:ext cx="351172" cy="160698"/>
                <a:chOff x="3888633" y="3082351"/>
                <a:chExt cx="351172" cy="160698"/>
              </a:xfrm>
            </p:grpSpPr>
            <p:sp>
              <p:nvSpPr>
                <p:cNvPr id="1173" name="Google Shape;1173;p3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39"/>
              <p:cNvGrpSpPr/>
              <p:nvPr/>
            </p:nvGrpSpPr>
            <p:grpSpPr>
              <a:xfrm>
                <a:off x="4143703" y="3066935"/>
                <a:ext cx="37783" cy="32357"/>
                <a:chOff x="4143703" y="3066935"/>
                <a:chExt cx="37783" cy="32357"/>
              </a:xfrm>
            </p:grpSpPr>
            <p:sp>
              <p:nvSpPr>
                <p:cNvPr id="1180" name="Google Shape;1180;p3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9"/>
              <p:cNvGrpSpPr/>
              <p:nvPr/>
            </p:nvGrpSpPr>
            <p:grpSpPr>
              <a:xfrm>
                <a:off x="4044565" y="3103563"/>
                <a:ext cx="37783" cy="32451"/>
                <a:chOff x="4044565" y="3103563"/>
                <a:chExt cx="37783" cy="32451"/>
              </a:xfrm>
            </p:grpSpPr>
            <p:sp>
              <p:nvSpPr>
                <p:cNvPr id="1183" name="Google Shape;1183;p3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39"/>
              <p:cNvGrpSpPr/>
              <p:nvPr/>
            </p:nvGrpSpPr>
            <p:grpSpPr>
              <a:xfrm>
                <a:off x="4017454" y="3188237"/>
                <a:ext cx="37776" cy="32357"/>
                <a:chOff x="4017454" y="3188237"/>
                <a:chExt cx="37776" cy="32357"/>
              </a:xfrm>
            </p:grpSpPr>
            <p:sp>
              <p:nvSpPr>
                <p:cNvPr id="1186" name="Google Shape;1186;p3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39"/>
              <p:cNvGrpSpPr/>
              <p:nvPr/>
            </p:nvGrpSpPr>
            <p:grpSpPr>
              <a:xfrm>
                <a:off x="3921548" y="3157509"/>
                <a:ext cx="37783" cy="32357"/>
                <a:chOff x="3921548" y="3157509"/>
                <a:chExt cx="37783" cy="32357"/>
              </a:xfrm>
            </p:grpSpPr>
            <p:sp>
              <p:nvSpPr>
                <p:cNvPr id="1189" name="Google Shape;1189;p3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9"/>
              <p:cNvGrpSpPr/>
              <p:nvPr/>
            </p:nvGrpSpPr>
            <p:grpSpPr>
              <a:xfrm>
                <a:off x="3939056" y="3211620"/>
                <a:ext cx="37783" cy="32380"/>
                <a:chOff x="3939056" y="3211620"/>
                <a:chExt cx="37783" cy="32380"/>
              </a:xfrm>
            </p:grpSpPr>
            <p:sp>
              <p:nvSpPr>
                <p:cNvPr id="1192" name="Google Shape;1192;p3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9"/>
              <p:cNvGrpSpPr/>
              <p:nvPr/>
            </p:nvGrpSpPr>
            <p:grpSpPr>
              <a:xfrm>
                <a:off x="4176240" y="3136965"/>
                <a:ext cx="31405" cy="26930"/>
                <a:chOff x="4176240" y="3136965"/>
                <a:chExt cx="31405" cy="26930"/>
              </a:xfrm>
            </p:grpSpPr>
            <p:sp>
              <p:nvSpPr>
                <p:cNvPr id="1195" name="Google Shape;1195;p3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39"/>
              <p:cNvGrpSpPr/>
              <p:nvPr/>
            </p:nvGrpSpPr>
            <p:grpSpPr>
              <a:xfrm>
                <a:off x="4133148" y="3152593"/>
                <a:ext cx="31499" cy="27001"/>
                <a:chOff x="4133148" y="3152593"/>
                <a:chExt cx="31499" cy="27001"/>
              </a:xfrm>
            </p:grpSpPr>
            <p:sp>
              <p:nvSpPr>
                <p:cNvPr id="1198" name="Google Shape;1198;p3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39"/>
              <p:cNvGrpSpPr/>
              <p:nvPr/>
            </p:nvGrpSpPr>
            <p:grpSpPr>
              <a:xfrm>
                <a:off x="4220866" y="3073534"/>
                <a:ext cx="31499" cy="26898"/>
                <a:chOff x="4220866" y="3073534"/>
                <a:chExt cx="31499" cy="26898"/>
              </a:xfrm>
            </p:grpSpPr>
            <p:sp>
              <p:nvSpPr>
                <p:cNvPr id="1201" name="Google Shape;1201;p3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39"/>
              <p:cNvGrpSpPr/>
              <p:nvPr/>
            </p:nvGrpSpPr>
            <p:grpSpPr>
              <a:xfrm>
                <a:off x="3869702" y="3230323"/>
                <a:ext cx="31499" cy="26906"/>
                <a:chOff x="3869702" y="3230323"/>
                <a:chExt cx="31499" cy="26906"/>
              </a:xfrm>
            </p:grpSpPr>
            <p:sp>
              <p:nvSpPr>
                <p:cNvPr id="1204" name="Google Shape;1204;p3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6" name="Google Shape;1206;p39"/>
            <p:cNvGrpSpPr/>
            <p:nvPr/>
          </p:nvGrpSpPr>
          <p:grpSpPr>
            <a:xfrm>
              <a:off x="4271383" y="3065882"/>
              <a:ext cx="304556" cy="341663"/>
              <a:chOff x="4271383" y="3065882"/>
              <a:chExt cx="304556" cy="341663"/>
            </a:xfrm>
          </p:grpSpPr>
          <p:grpSp>
            <p:nvGrpSpPr>
              <p:cNvPr id="1207" name="Google Shape;1207;p39"/>
              <p:cNvGrpSpPr/>
              <p:nvPr/>
            </p:nvGrpSpPr>
            <p:grpSpPr>
              <a:xfrm>
                <a:off x="4293838" y="3078639"/>
                <a:ext cx="269353" cy="311973"/>
                <a:chOff x="4293838" y="3078639"/>
                <a:chExt cx="269353" cy="311973"/>
              </a:xfrm>
            </p:grpSpPr>
            <p:sp>
              <p:nvSpPr>
                <p:cNvPr id="1208" name="Google Shape;1208;p3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39"/>
              <p:cNvGrpSpPr/>
              <p:nvPr/>
            </p:nvGrpSpPr>
            <p:grpSpPr>
              <a:xfrm>
                <a:off x="4538164" y="3342061"/>
                <a:ext cx="37776" cy="32380"/>
                <a:chOff x="4538164" y="3342061"/>
                <a:chExt cx="37776" cy="32380"/>
              </a:xfrm>
            </p:grpSpPr>
            <p:sp>
              <p:nvSpPr>
                <p:cNvPr id="1226" name="Google Shape;1226;p3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39"/>
              <p:cNvGrpSpPr/>
              <p:nvPr/>
            </p:nvGrpSpPr>
            <p:grpSpPr>
              <a:xfrm>
                <a:off x="4271383" y="3194742"/>
                <a:ext cx="37783" cy="32420"/>
                <a:chOff x="4271383" y="3194742"/>
                <a:chExt cx="37783" cy="32420"/>
              </a:xfrm>
            </p:grpSpPr>
            <p:sp>
              <p:nvSpPr>
                <p:cNvPr id="1229" name="Google Shape;1229;p3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39"/>
              <p:cNvGrpSpPr/>
              <p:nvPr/>
            </p:nvGrpSpPr>
            <p:grpSpPr>
              <a:xfrm>
                <a:off x="4284416" y="3084058"/>
                <a:ext cx="37783" cy="32357"/>
                <a:chOff x="4284416" y="3084058"/>
                <a:chExt cx="37783" cy="32357"/>
              </a:xfrm>
            </p:grpSpPr>
            <p:sp>
              <p:nvSpPr>
                <p:cNvPr id="1232" name="Google Shape;1232;p3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39"/>
              <p:cNvGrpSpPr/>
              <p:nvPr/>
            </p:nvGrpSpPr>
            <p:grpSpPr>
              <a:xfrm>
                <a:off x="4478697" y="3297561"/>
                <a:ext cx="37776" cy="32451"/>
                <a:chOff x="4478697" y="3297561"/>
                <a:chExt cx="37776" cy="32451"/>
              </a:xfrm>
            </p:grpSpPr>
            <p:sp>
              <p:nvSpPr>
                <p:cNvPr id="1235" name="Google Shape;1235;p3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9"/>
              <p:cNvGrpSpPr/>
              <p:nvPr/>
            </p:nvGrpSpPr>
            <p:grpSpPr>
              <a:xfrm>
                <a:off x="4411813" y="3331711"/>
                <a:ext cx="37776" cy="32451"/>
                <a:chOff x="4411813" y="3331711"/>
                <a:chExt cx="37776" cy="32451"/>
              </a:xfrm>
            </p:grpSpPr>
            <p:sp>
              <p:nvSpPr>
                <p:cNvPr id="1238" name="Google Shape;1238;p3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39"/>
              <p:cNvGrpSpPr/>
              <p:nvPr/>
            </p:nvGrpSpPr>
            <p:grpSpPr>
              <a:xfrm>
                <a:off x="4337984" y="3375188"/>
                <a:ext cx="37776" cy="32357"/>
                <a:chOff x="4337984" y="3375188"/>
                <a:chExt cx="37776" cy="32357"/>
              </a:xfrm>
            </p:grpSpPr>
            <p:sp>
              <p:nvSpPr>
                <p:cNvPr id="1241" name="Google Shape;1241;p3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39"/>
              <p:cNvGrpSpPr/>
              <p:nvPr/>
            </p:nvGrpSpPr>
            <p:grpSpPr>
              <a:xfrm>
                <a:off x="4494867" y="3090530"/>
                <a:ext cx="37878" cy="32451"/>
                <a:chOff x="4494867" y="3090530"/>
                <a:chExt cx="37878" cy="32451"/>
              </a:xfrm>
            </p:grpSpPr>
            <p:sp>
              <p:nvSpPr>
                <p:cNvPr id="1244" name="Google Shape;1244;p3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39"/>
              <p:cNvGrpSpPr/>
              <p:nvPr/>
            </p:nvGrpSpPr>
            <p:grpSpPr>
              <a:xfrm>
                <a:off x="4525124" y="3207774"/>
                <a:ext cx="37783" cy="32420"/>
                <a:chOff x="4525124" y="3207774"/>
                <a:chExt cx="37783" cy="32420"/>
              </a:xfrm>
            </p:grpSpPr>
            <p:sp>
              <p:nvSpPr>
                <p:cNvPr id="1247" name="Google Shape;1247;p3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39"/>
              <p:cNvGrpSpPr/>
              <p:nvPr/>
            </p:nvGrpSpPr>
            <p:grpSpPr>
              <a:xfrm>
                <a:off x="4440544" y="3176479"/>
                <a:ext cx="31499" cy="26898"/>
                <a:chOff x="4440544" y="3176479"/>
                <a:chExt cx="31499" cy="26898"/>
              </a:xfrm>
            </p:grpSpPr>
            <p:sp>
              <p:nvSpPr>
                <p:cNvPr id="1250" name="Google Shape;1250;p3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39"/>
              <p:cNvGrpSpPr/>
              <p:nvPr/>
            </p:nvGrpSpPr>
            <p:grpSpPr>
              <a:xfrm>
                <a:off x="4350545" y="3156400"/>
                <a:ext cx="31405" cy="27001"/>
                <a:chOff x="4350545" y="3156400"/>
                <a:chExt cx="31405" cy="27001"/>
              </a:xfrm>
            </p:grpSpPr>
            <p:sp>
              <p:nvSpPr>
                <p:cNvPr id="1253" name="Google Shape;1253;p3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39"/>
              <p:cNvGrpSpPr/>
              <p:nvPr/>
            </p:nvGrpSpPr>
            <p:grpSpPr>
              <a:xfrm>
                <a:off x="4376703" y="3255058"/>
                <a:ext cx="31405" cy="27001"/>
                <a:chOff x="4376703" y="3255058"/>
                <a:chExt cx="31405" cy="27001"/>
              </a:xfrm>
            </p:grpSpPr>
            <p:sp>
              <p:nvSpPr>
                <p:cNvPr id="1256" name="Google Shape;1256;p3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39"/>
              <p:cNvGrpSpPr/>
              <p:nvPr/>
            </p:nvGrpSpPr>
            <p:grpSpPr>
              <a:xfrm>
                <a:off x="4331322" y="3283656"/>
                <a:ext cx="31405" cy="26945"/>
                <a:chOff x="4331322" y="3283656"/>
                <a:chExt cx="31405" cy="26945"/>
              </a:xfrm>
            </p:grpSpPr>
            <p:sp>
              <p:nvSpPr>
                <p:cNvPr id="1259" name="Google Shape;1259;p3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9"/>
              <p:cNvGrpSpPr/>
              <p:nvPr/>
            </p:nvGrpSpPr>
            <p:grpSpPr>
              <a:xfrm>
                <a:off x="4380510" y="3065882"/>
                <a:ext cx="31405" cy="26938"/>
                <a:chOff x="4380510" y="3065882"/>
                <a:chExt cx="31405" cy="26938"/>
              </a:xfrm>
            </p:grpSpPr>
            <p:sp>
              <p:nvSpPr>
                <p:cNvPr id="1262" name="Google Shape;1262;p3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39"/>
            <p:cNvGrpSpPr/>
            <p:nvPr/>
          </p:nvGrpSpPr>
          <p:grpSpPr>
            <a:xfrm>
              <a:off x="4558998" y="3188237"/>
              <a:ext cx="1280131" cy="1052746"/>
              <a:chOff x="4558998" y="3188237"/>
              <a:chExt cx="1280131" cy="1052746"/>
            </a:xfrm>
          </p:grpSpPr>
          <p:sp>
            <p:nvSpPr>
              <p:cNvPr id="1265" name="Google Shape;1265;p3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39"/>
              <p:cNvGrpSpPr/>
              <p:nvPr/>
            </p:nvGrpSpPr>
            <p:grpSpPr>
              <a:xfrm>
                <a:off x="4579164" y="3203653"/>
                <a:ext cx="1244833" cy="1020397"/>
                <a:chOff x="4579164" y="3203653"/>
                <a:chExt cx="1244833" cy="1020397"/>
              </a:xfrm>
            </p:grpSpPr>
            <p:sp>
              <p:nvSpPr>
                <p:cNvPr id="1267" name="Google Shape;1267;p3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39"/>
                <p:cNvGrpSpPr/>
                <p:nvPr/>
              </p:nvGrpSpPr>
              <p:grpSpPr>
                <a:xfrm>
                  <a:off x="4579164" y="3203653"/>
                  <a:ext cx="1244833" cy="1020397"/>
                  <a:chOff x="4579164" y="3203653"/>
                  <a:chExt cx="1244833" cy="1020397"/>
                </a:xfrm>
              </p:grpSpPr>
              <p:sp>
                <p:nvSpPr>
                  <p:cNvPr id="1270" name="Google Shape;1270;p3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39"/>
                  <p:cNvGrpSpPr/>
                  <p:nvPr/>
                </p:nvGrpSpPr>
                <p:grpSpPr>
                  <a:xfrm>
                    <a:off x="4579164" y="3203653"/>
                    <a:ext cx="1244833" cy="1020397"/>
                    <a:chOff x="4579164" y="3203653"/>
                    <a:chExt cx="1244833" cy="1020397"/>
                  </a:xfrm>
                </p:grpSpPr>
                <p:sp>
                  <p:nvSpPr>
                    <p:cNvPr id="1273" name="Google Shape;1273;p3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39"/>
                    <p:cNvGrpSpPr/>
                    <p:nvPr/>
                  </p:nvGrpSpPr>
                  <p:grpSpPr>
                    <a:xfrm>
                      <a:off x="4579164" y="3203653"/>
                      <a:ext cx="1244833" cy="1020397"/>
                      <a:chOff x="4579164" y="3203653"/>
                      <a:chExt cx="1244833" cy="1020397"/>
                    </a:xfrm>
                  </p:grpSpPr>
                  <p:sp>
                    <p:nvSpPr>
                      <p:cNvPr id="1282" name="Google Shape;1282;p3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39"/>
                      <p:cNvGrpSpPr/>
                      <p:nvPr/>
                    </p:nvGrpSpPr>
                    <p:grpSpPr>
                      <a:xfrm>
                        <a:off x="4579164" y="3203653"/>
                        <a:ext cx="1244833" cy="1020397"/>
                        <a:chOff x="4579164" y="3203653"/>
                        <a:chExt cx="1244833" cy="1020397"/>
                      </a:xfrm>
                    </p:grpSpPr>
                    <p:sp>
                      <p:nvSpPr>
                        <p:cNvPr id="1297" name="Google Shape;1297;p3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39"/>
                        <p:cNvGrpSpPr/>
                        <p:nvPr/>
                      </p:nvGrpSpPr>
                      <p:grpSpPr>
                        <a:xfrm>
                          <a:off x="4579164" y="3203653"/>
                          <a:ext cx="1244833" cy="1020397"/>
                          <a:chOff x="4579164" y="3203653"/>
                          <a:chExt cx="1244833" cy="1020397"/>
                        </a:xfrm>
                      </p:grpSpPr>
                      <p:sp>
                        <p:nvSpPr>
                          <p:cNvPr id="1322" name="Google Shape;1322;p3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39"/>
                          <p:cNvGrpSpPr/>
                          <p:nvPr/>
                        </p:nvGrpSpPr>
                        <p:grpSpPr>
                          <a:xfrm>
                            <a:off x="4579164" y="3203653"/>
                            <a:ext cx="1244833" cy="1020397"/>
                            <a:chOff x="4579164" y="3203653"/>
                            <a:chExt cx="1244833" cy="1020397"/>
                          </a:xfrm>
                        </p:grpSpPr>
                        <p:sp>
                          <p:nvSpPr>
                            <p:cNvPr id="1324" name="Google Shape;1324;p3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39"/>
                            <p:cNvGrpSpPr/>
                            <p:nvPr/>
                          </p:nvGrpSpPr>
                          <p:grpSpPr>
                            <a:xfrm>
                              <a:off x="4579164" y="3203653"/>
                              <a:ext cx="1244833" cy="1020397"/>
                              <a:chOff x="4579164" y="3203653"/>
                              <a:chExt cx="1244833" cy="1020397"/>
                            </a:xfrm>
                          </p:grpSpPr>
                          <p:sp>
                            <p:nvSpPr>
                              <p:cNvPr id="1332" name="Google Shape;1332;p3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39"/>
                              <p:cNvGrpSpPr/>
                              <p:nvPr/>
                            </p:nvGrpSpPr>
                            <p:grpSpPr>
                              <a:xfrm>
                                <a:off x="4579164" y="3203653"/>
                                <a:ext cx="1244833" cy="1020397"/>
                                <a:chOff x="4579164" y="3203653"/>
                                <a:chExt cx="1244833" cy="1020397"/>
                              </a:xfrm>
                            </p:grpSpPr>
                            <p:sp>
                              <p:nvSpPr>
                                <p:cNvPr id="1346" name="Google Shape;1346;p3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39"/>
                                <p:cNvGrpSpPr/>
                                <p:nvPr/>
                              </p:nvGrpSpPr>
                              <p:grpSpPr>
                                <a:xfrm>
                                  <a:off x="4579164" y="3203653"/>
                                  <a:ext cx="1244833" cy="1020397"/>
                                  <a:chOff x="4579164" y="3203653"/>
                                  <a:chExt cx="1244833" cy="1020397"/>
                                </a:xfrm>
                              </p:grpSpPr>
                              <p:sp>
                                <p:nvSpPr>
                                  <p:cNvPr id="1354" name="Google Shape;1354;p3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9"/>
                                  <p:cNvGrpSpPr/>
                                  <p:nvPr/>
                                </p:nvGrpSpPr>
                                <p:grpSpPr>
                                  <a:xfrm>
                                    <a:off x="4579164" y="3203653"/>
                                    <a:ext cx="1244833" cy="1020397"/>
                                    <a:chOff x="4579164" y="3203653"/>
                                    <a:chExt cx="1244833" cy="1020397"/>
                                  </a:xfrm>
                                </p:grpSpPr>
                                <p:sp>
                                  <p:nvSpPr>
                                    <p:cNvPr id="1360" name="Google Shape;1360;p3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364" name="Google Shape;1364;p3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3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368" name="Google Shape;1368;p39"/>
              <p:cNvGrpSpPr/>
              <p:nvPr/>
            </p:nvGrpSpPr>
            <p:grpSpPr>
              <a:xfrm>
                <a:off x="4595437" y="3598775"/>
                <a:ext cx="37776" cy="32451"/>
                <a:chOff x="4595437" y="3598775"/>
                <a:chExt cx="37776" cy="32451"/>
              </a:xfrm>
            </p:grpSpPr>
            <p:sp>
              <p:nvSpPr>
                <p:cNvPr id="1369" name="Google Shape;1369;p3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9"/>
              <p:cNvGrpSpPr/>
              <p:nvPr/>
            </p:nvGrpSpPr>
            <p:grpSpPr>
              <a:xfrm>
                <a:off x="4641864" y="3524443"/>
                <a:ext cx="37776" cy="32380"/>
                <a:chOff x="4641864" y="3524443"/>
                <a:chExt cx="37776" cy="32380"/>
              </a:xfrm>
            </p:grpSpPr>
            <p:sp>
              <p:nvSpPr>
                <p:cNvPr id="1372" name="Google Shape;1372;p3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39"/>
              <p:cNvGrpSpPr/>
              <p:nvPr/>
            </p:nvGrpSpPr>
            <p:grpSpPr>
              <a:xfrm>
                <a:off x="4648431" y="3893901"/>
                <a:ext cx="37776" cy="32357"/>
                <a:chOff x="4648431" y="3893901"/>
                <a:chExt cx="37776" cy="32357"/>
              </a:xfrm>
            </p:grpSpPr>
            <p:sp>
              <p:nvSpPr>
                <p:cNvPr id="1375" name="Google Shape;1375;p3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39"/>
              <p:cNvGrpSpPr/>
              <p:nvPr/>
            </p:nvGrpSpPr>
            <p:grpSpPr>
              <a:xfrm>
                <a:off x="4567752" y="3722908"/>
                <a:ext cx="37870" cy="32380"/>
                <a:chOff x="4567752" y="3722908"/>
                <a:chExt cx="37870" cy="32380"/>
              </a:xfrm>
            </p:grpSpPr>
            <p:sp>
              <p:nvSpPr>
                <p:cNvPr id="1378" name="Google Shape;1378;p3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9"/>
              <p:cNvGrpSpPr/>
              <p:nvPr/>
            </p:nvGrpSpPr>
            <p:grpSpPr>
              <a:xfrm>
                <a:off x="4617506" y="3652052"/>
                <a:ext cx="37783" cy="32357"/>
                <a:chOff x="4617506" y="3652052"/>
                <a:chExt cx="37783" cy="32357"/>
              </a:xfrm>
            </p:grpSpPr>
            <p:sp>
              <p:nvSpPr>
                <p:cNvPr id="1381" name="Google Shape;1381;p3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39"/>
              <p:cNvGrpSpPr/>
              <p:nvPr/>
            </p:nvGrpSpPr>
            <p:grpSpPr>
              <a:xfrm>
                <a:off x="4739005" y="3554149"/>
                <a:ext cx="37870" cy="32357"/>
                <a:chOff x="4739005" y="3554149"/>
                <a:chExt cx="37870" cy="32357"/>
              </a:xfrm>
            </p:grpSpPr>
            <p:sp>
              <p:nvSpPr>
                <p:cNvPr id="1384" name="Google Shape;1384;p3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39"/>
              <p:cNvGrpSpPr/>
              <p:nvPr/>
            </p:nvGrpSpPr>
            <p:grpSpPr>
              <a:xfrm>
                <a:off x="4806557" y="3630258"/>
                <a:ext cx="37776" cy="32364"/>
                <a:chOff x="4806557" y="3630258"/>
                <a:chExt cx="37776" cy="32364"/>
              </a:xfrm>
            </p:grpSpPr>
            <p:sp>
              <p:nvSpPr>
                <p:cNvPr id="1387" name="Google Shape;1387;p3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9"/>
              <p:cNvGrpSpPr/>
              <p:nvPr/>
            </p:nvGrpSpPr>
            <p:grpSpPr>
              <a:xfrm>
                <a:off x="4737007" y="4004357"/>
                <a:ext cx="37870" cy="32357"/>
                <a:chOff x="4737007" y="4004357"/>
                <a:chExt cx="37870" cy="32357"/>
              </a:xfrm>
            </p:grpSpPr>
            <p:sp>
              <p:nvSpPr>
                <p:cNvPr id="1390" name="Google Shape;1390;p3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39"/>
              <p:cNvGrpSpPr/>
              <p:nvPr/>
            </p:nvGrpSpPr>
            <p:grpSpPr>
              <a:xfrm>
                <a:off x="4773634" y="4208627"/>
                <a:ext cx="37776" cy="32357"/>
                <a:chOff x="4773634" y="4208627"/>
                <a:chExt cx="37776" cy="32357"/>
              </a:xfrm>
            </p:grpSpPr>
            <p:sp>
              <p:nvSpPr>
                <p:cNvPr id="1393" name="Google Shape;1393;p3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9"/>
              <p:cNvGrpSpPr/>
              <p:nvPr/>
            </p:nvGrpSpPr>
            <p:grpSpPr>
              <a:xfrm>
                <a:off x="4888282" y="4074764"/>
                <a:ext cx="37776" cy="32451"/>
                <a:chOff x="4888282" y="4074764"/>
                <a:chExt cx="37776" cy="32451"/>
              </a:xfrm>
            </p:grpSpPr>
            <p:sp>
              <p:nvSpPr>
                <p:cNvPr id="1396" name="Google Shape;1396;p3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39"/>
              <p:cNvGrpSpPr/>
              <p:nvPr/>
            </p:nvGrpSpPr>
            <p:grpSpPr>
              <a:xfrm>
                <a:off x="4901315" y="3804271"/>
                <a:ext cx="37776" cy="32364"/>
                <a:chOff x="4901315" y="3804271"/>
                <a:chExt cx="37776" cy="32364"/>
              </a:xfrm>
            </p:grpSpPr>
            <p:sp>
              <p:nvSpPr>
                <p:cNvPr id="1399" name="Google Shape;1399;p3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9"/>
              <p:cNvGrpSpPr/>
              <p:nvPr/>
            </p:nvGrpSpPr>
            <p:grpSpPr>
              <a:xfrm>
                <a:off x="4866394" y="3715035"/>
                <a:ext cx="37846" cy="32357"/>
                <a:chOff x="4866394" y="3715035"/>
                <a:chExt cx="37846" cy="32357"/>
              </a:xfrm>
            </p:grpSpPr>
            <p:sp>
              <p:nvSpPr>
                <p:cNvPr id="1402" name="Google Shape;1402;p3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39"/>
              <p:cNvGrpSpPr/>
              <p:nvPr/>
            </p:nvGrpSpPr>
            <p:grpSpPr>
              <a:xfrm>
                <a:off x="4979233" y="3839798"/>
                <a:ext cx="37878" cy="32420"/>
                <a:chOff x="4979233" y="3839798"/>
                <a:chExt cx="37878" cy="32420"/>
              </a:xfrm>
            </p:grpSpPr>
            <p:sp>
              <p:nvSpPr>
                <p:cNvPr id="1405" name="Google Shape;1405;p3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39"/>
              <p:cNvGrpSpPr/>
              <p:nvPr/>
            </p:nvGrpSpPr>
            <p:grpSpPr>
              <a:xfrm>
                <a:off x="4790662" y="3679147"/>
                <a:ext cx="37783" cy="32380"/>
                <a:chOff x="4790662" y="3679147"/>
                <a:chExt cx="37783" cy="32380"/>
              </a:xfrm>
            </p:grpSpPr>
            <p:sp>
              <p:nvSpPr>
                <p:cNvPr id="1408" name="Google Shape;1408;p3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39"/>
              <p:cNvGrpSpPr/>
              <p:nvPr/>
            </p:nvGrpSpPr>
            <p:grpSpPr>
              <a:xfrm>
                <a:off x="4857263" y="3557861"/>
                <a:ext cx="37776" cy="32357"/>
                <a:chOff x="4857263" y="3557861"/>
                <a:chExt cx="37776" cy="32357"/>
              </a:xfrm>
            </p:grpSpPr>
            <p:sp>
              <p:nvSpPr>
                <p:cNvPr id="1411" name="Google Shape;1411;p3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9"/>
              <p:cNvGrpSpPr/>
              <p:nvPr/>
            </p:nvGrpSpPr>
            <p:grpSpPr>
              <a:xfrm>
                <a:off x="4883902" y="3648033"/>
                <a:ext cx="37783" cy="32380"/>
                <a:chOff x="4883902" y="3648033"/>
                <a:chExt cx="37783" cy="32380"/>
              </a:xfrm>
            </p:grpSpPr>
            <p:sp>
              <p:nvSpPr>
                <p:cNvPr id="1414" name="Google Shape;1414;p3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39"/>
              <p:cNvGrpSpPr/>
              <p:nvPr/>
            </p:nvGrpSpPr>
            <p:grpSpPr>
              <a:xfrm>
                <a:off x="4907780" y="3347220"/>
                <a:ext cx="37878" cy="32357"/>
                <a:chOff x="4907780" y="3347220"/>
                <a:chExt cx="37878" cy="32357"/>
              </a:xfrm>
            </p:grpSpPr>
            <p:sp>
              <p:nvSpPr>
                <p:cNvPr id="1417" name="Google Shape;1417;p3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39"/>
              <p:cNvGrpSpPr/>
              <p:nvPr/>
            </p:nvGrpSpPr>
            <p:grpSpPr>
              <a:xfrm>
                <a:off x="5065048" y="3738150"/>
                <a:ext cx="37783" cy="32364"/>
                <a:chOff x="5065048" y="3738150"/>
                <a:chExt cx="37783" cy="32364"/>
              </a:xfrm>
            </p:grpSpPr>
            <p:sp>
              <p:nvSpPr>
                <p:cNvPr id="1420" name="Google Shape;1420;p3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9"/>
              <p:cNvGrpSpPr/>
              <p:nvPr/>
            </p:nvGrpSpPr>
            <p:grpSpPr>
              <a:xfrm>
                <a:off x="5071616" y="3284615"/>
                <a:ext cx="37783" cy="32357"/>
                <a:chOff x="5071616" y="3284615"/>
                <a:chExt cx="37783" cy="32357"/>
              </a:xfrm>
            </p:grpSpPr>
            <p:sp>
              <p:nvSpPr>
                <p:cNvPr id="1423" name="Google Shape;1423;p3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39"/>
              <p:cNvGrpSpPr/>
              <p:nvPr/>
            </p:nvGrpSpPr>
            <p:grpSpPr>
              <a:xfrm>
                <a:off x="5389291" y="3759921"/>
                <a:ext cx="37783" cy="32380"/>
                <a:chOff x="5389291" y="3759921"/>
                <a:chExt cx="37783" cy="32380"/>
              </a:xfrm>
            </p:grpSpPr>
            <p:sp>
              <p:nvSpPr>
                <p:cNvPr id="1426" name="Google Shape;1426;p3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39"/>
              <p:cNvGrpSpPr/>
              <p:nvPr/>
            </p:nvGrpSpPr>
            <p:grpSpPr>
              <a:xfrm>
                <a:off x="5431534" y="3632932"/>
                <a:ext cx="37878" cy="32451"/>
                <a:chOff x="5431534" y="3632932"/>
                <a:chExt cx="37878" cy="32451"/>
              </a:xfrm>
            </p:grpSpPr>
            <p:sp>
              <p:nvSpPr>
                <p:cNvPr id="1429" name="Google Shape;1429;p3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39"/>
              <p:cNvGrpSpPr/>
              <p:nvPr/>
            </p:nvGrpSpPr>
            <p:grpSpPr>
              <a:xfrm>
                <a:off x="5540755" y="3544829"/>
                <a:ext cx="37783" cy="32357"/>
                <a:chOff x="5540755" y="3544829"/>
                <a:chExt cx="37783" cy="32357"/>
              </a:xfrm>
            </p:grpSpPr>
            <p:sp>
              <p:nvSpPr>
                <p:cNvPr id="1432" name="Google Shape;1432;p3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39"/>
              <p:cNvGrpSpPr/>
              <p:nvPr/>
            </p:nvGrpSpPr>
            <p:grpSpPr>
              <a:xfrm>
                <a:off x="5579293" y="3412107"/>
                <a:ext cx="37776" cy="32357"/>
                <a:chOff x="5579293" y="3412107"/>
                <a:chExt cx="37776" cy="32357"/>
              </a:xfrm>
            </p:grpSpPr>
            <p:sp>
              <p:nvSpPr>
                <p:cNvPr id="1435" name="Google Shape;1435;p3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39"/>
              <p:cNvGrpSpPr/>
              <p:nvPr/>
            </p:nvGrpSpPr>
            <p:grpSpPr>
              <a:xfrm>
                <a:off x="5801346" y="3284615"/>
                <a:ext cx="37783" cy="32357"/>
                <a:chOff x="5801346" y="3284615"/>
                <a:chExt cx="37783" cy="32357"/>
              </a:xfrm>
            </p:grpSpPr>
            <p:sp>
              <p:nvSpPr>
                <p:cNvPr id="1438" name="Google Shape;1438;p3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39"/>
              <p:cNvGrpSpPr/>
              <p:nvPr/>
            </p:nvGrpSpPr>
            <p:grpSpPr>
              <a:xfrm>
                <a:off x="5763578" y="3399067"/>
                <a:ext cx="37776" cy="32364"/>
                <a:chOff x="5763578" y="3399067"/>
                <a:chExt cx="37776" cy="32364"/>
              </a:xfrm>
            </p:grpSpPr>
            <p:sp>
              <p:nvSpPr>
                <p:cNvPr id="1441" name="Google Shape;1441;p3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39"/>
              <p:cNvGrpSpPr/>
              <p:nvPr/>
            </p:nvGrpSpPr>
            <p:grpSpPr>
              <a:xfrm>
                <a:off x="5395858" y="3230952"/>
                <a:ext cx="37776" cy="32364"/>
                <a:chOff x="5395858" y="3230952"/>
                <a:chExt cx="37776" cy="32364"/>
              </a:xfrm>
            </p:grpSpPr>
            <p:sp>
              <p:nvSpPr>
                <p:cNvPr id="1444" name="Google Shape;1444;p3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39"/>
              <p:cNvGrpSpPr/>
              <p:nvPr/>
            </p:nvGrpSpPr>
            <p:grpSpPr>
              <a:xfrm>
                <a:off x="5264088" y="3188237"/>
                <a:ext cx="37776" cy="32357"/>
                <a:chOff x="5264088" y="3188237"/>
                <a:chExt cx="37776" cy="32357"/>
              </a:xfrm>
            </p:grpSpPr>
            <p:sp>
              <p:nvSpPr>
                <p:cNvPr id="1447" name="Google Shape;1447;p3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9"/>
              <p:cNvGrpSpPr/>
              <p:nvPr/>
            </p:nvGrpSpPr>
            <p:grpSpPr>
              <a:xfrm>
                <a:off x="5585758" y="3237425"/>
                <a:ext cx="37878" cy="32357"/>
                <a:chOff x="5585758" y="3237425"/>
                <a:chExt cx="37878" cy="32357"/>
              </a:xfrm>
            </p:grpSpPr>
            <p:sp>
              <p:nvSpPr>
                <p:cNvPr id="1450" name="Google Shape;1450;p3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9"/>
              <p:cNvGrpSpPr/>
              <p:nvPr/>
            </p:nvGrpSpPr>
            <p:grpSpPr>
              <a:xfrm>
                <a:off x="4874196" y="3291088"/>
                <a:ext cx="37878" cy="32451"/>
                <a:chOff x="4874196" y="3291088"/>
                <a:chExt cx="37878" cy="32451"/>
              </a:xfrm>
            </p:grpSpPr>
            <p:sp>
              <p:nvSpPr>
                <p:cNvPr id="1453" name="Google Shape;1453;p3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39"/>
              <p:cNvGrpSpPr/>
              <p:nvPr/>
            </p:nvGrpSpPr>
            <p:grpSpPr>
              <a:xfrm>
                <a:off x="5197770" y="3785466"/>
                <a:ext cx="37783" cy="32427"/>
                <a:chOff x="5197770" y="3785466"/>
                <a:chExt cx="37783" cy="32427"/>
              </a:xfrm>
            </p:grpSpPr>
            <p:sp>
              <p:nvSpPr>
                <p:cNvPr id="1456" name="Google Shape;1456;p3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9"/>
              <p:cNvGrpSpPr/>
              <p:nvPr/>
            </p:nvGrpSpPr>
            <p:grpSpPr>
              <a:xfrm>
                <a:off x="5177699" y="3492117"/>
                <a:ext cx="37776" cy="32357"/>
                <a:chOff x="5177699" y="3492117"/>
                <a:chExt cx="37776" cy="32357"/>
              </a:xfrm>
            </p:grpSpPr>
            <p:sp>
              <p:nvSpPr>
                <p:cNvPr id="1459" name="Google Shape;1459;p3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39"/>
              <p:cNvGrpSpPr/>
              <p:nvPr/>
            </p:nvGrpSpPr>
            <p:grpSpPr>
              <a:xfrm>
                <a:off x="5349431" y="3622346"/>
                <a:ext cx="37870" cy="32380"/>
                <a:chOff x="5349431" y="3622346"/>
                <a:chExt cx="37870" cy="32380"/>
              </a:xfrm>
            </p:grpSpPr>
            <p:sp>
              <p:nvSpPr>
                <p:cNvPr id="1462" name="Google Shape;1462;p3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9"/>
              <p:cNvGrpSpPr/>
              <p:nvPr/>
            </p:nvGrpSpPr>
            <p:grpSpPr>
              <a:xfrm>
                <a:off x="5068855" y="3563980"/>
                <a:ext cx="53954" cy="46223"/>
                <a:chOff x="5068855" y="3563980"/>
                <a:chExt cx="53954" cy="46223"/>
              </a:xfrm>
            </p:grpSpPr>
            <p:sp>
              <p:nvSpPr>
                <p:cNvPr id="1465" name="Google Shape;1465;p3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9"/>
              <p:cNvGrpSpPr/>
              <p:nvPr/>
            </p:nvGrpSpPr>
            <p:grpSpPr>
              <a:xfrm>
                <a:off x="5037654" y="3392507"/>
                <a:ext cx="37870" cy="32451"/>
                <a:chOff x="5037654" y="3392507"/>
                <a:chExt cx="37870" cy="32451"/>
              </a:xfrm>
            </p:grpSpPr>
            <p:sp>
              <p:nvSpPr>
                <p:cNvPr id="1468" name="Google Shape;1468;p3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39"/>
              <p:cNvGrpSpPr/>
              <p:nvPr/>
            </p:nvGrpSpPr>
            <p:grpSpPr>
              <a:xfrm>
                <a:off x="5456560" y="3368629"/>
                <a:ext cx="37870" cy="32451"/>
                <a:chOff x="5456560" y="3368629"/>
                <a:chExt cx="37870" cy="32451"/>
              </a:xfrm>
            </p:grpSpPr>
            <p:sp>
              <p:nvSpPr>
                <p:cNvPr id="1471" name="Google Shape;1471;p3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39"/>
              <p:cNvGrpSpPr/>
              <p:nvPr/>
            </p:nvGrpSpPr>
            <p:grpSpPr>
              <a:xfrm>
                <a:off x="4755749" y="3501516"/>
                <a:ext cx="46246" cy="39608"/>
                <a:chOff x="4755749" y="3501516"/>
                <a:chExt cx="46246" cy="39608"/>
              </a:xfrm>
            </p:grpSpPr>
            <p:sp>
              <p:nvSpPr>
                <p:cNvPr id="1474" name="Google Shape;1474;p3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39"/>
              <p:cNvGrpSpPr/>
              <p:nvPr/>
            </p:nvGrpSpPr>
            <p:grpSpPr>
              <a:xfrm>
                <a:off x="4681346" y="3485582"/>
                <a:ext cx="37783" cy="32427"/>
                <a:chOff x="4681346" y="3485582"/>
                <a:chExt cx="37783" cy="32427"/>
              </a:xfrm>
            </p:grpSpPr>
            <p:sp>
              <p:nvSpPr>
                <p:cNvPr id="1477" name="Google Shape;1477;p3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39"/>
              <p:cNvGrpSpPr/>
              <p:nvPr/>
            </p:nvGrpSpPr>
            <p:grpSpPr>
              <a:xfrm>
                <a:off x="4767067" y="3291088"/>
                <a:ext cx="37878" cy="32451"/>
                <a:chOff x="4767067" y="3291088"/>
                <a:chExt cx="37878" cy="32451"/>
              </a:xfrm>
            </p:grpSpPr>
            <p:sp>
              <p:nvSpPr>
                <p:cNvPr id="1480" name="Google Shape;1480;p3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39"/>
              <p:cNvGrpSpPr/>
              <p:nvPr/>
            </p:nvGrpSpPr>
            <p:grpSpPr>
              <a:xfrm>
                <a:off x="4687819" y="3405539"/>
                <a:ext cx="37776" cy="32451"/>
                <a:chOff x="4687819" y="3405539"/>
                <a:chExt cx="37776" cy="32451"/>
              </a:xfrm>
            </p:grpSpPr>
            <p:sp>
              <p:nvSpPr>
                <p:cNvPr id="1483" name="Google Shape;1483;p3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39"/>
              <p:cNvGrpSpPr/>
              <p:nvPr/>
            </p:nvGrpSpPr>
            <p:grpSpPr>
              <a:xfrm>
                <a:off x="4923101" y="3444809"/>
                <a:ext cx="52813" cy="45318"/>
                <a:chOff x="4923101" y="3444809"/>
                <a:chExt cx="52813" cy="45318"/>
              </a:xfrm>
            </p:grpSpPr>
            <p:sp>
              <p:nvSpPr>
                <p:cNvPr id="1486" name="Google Shape;1486;p3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39"/>
              <p:cNvGrpSpPr/>
              <p:nvPr/>
            </p:nvGrpSpPr>
            <p:grpSpPr>
              <a:xfrm>
                <a:off x="4846040" y="3654750"/>
                <a:ext cx="31405" cy="26993"/>
                <a:chOff x="4846040" y="3654750"/>
                <a:chExt cx="31405" cy="26993"/>
              </a:xfrm>
            </p:grpSpPr>
            <p:sp>
              <p:nvSpPr>
                <p:cNvPr id="1489" name="Google Shape;1489;p3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9"/>
              <p:cNvGrpSpPr/>
              <p:nvPr/>
            </p:nvGrpSpPr>
            <p:grpSpPr>
              <a:xfrm>
                <a:off x="4925673" y="3691700"/>
                <a:ext cx="40253" cy="34472"/>
                <a:chOff x="4925673" y="3691700"/>
                <a:chExt cx="40253" cy="34472"/>
              </a:xfrm>
            </p:grpSpPr>
            <p:sp>
              <p:nvSpPr>
                <p:cNvPr id="1492" name="Google Shape;1492;p3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39"/>
              <p:cNvGrpSpPr/>
              <p:nvPr/>
            </p:nvGrpSpPr>
            <p:grpSpPr>
              <a:xfrm>
                <a:off x="4894653" y="3740848"/>
                <a:ext cx="31405" cy="26906"/>
                <a:chOff x="4894653" y="3740848"/>
                <a:chExt cx="31405" cy="26906"/>
              </a:xfrm>
            </p:grpSpPr>
            <p:sp>
              <p:nvSpPr>
                <p:cNvPr id="1495" name="Google Shape;1495;p3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39"/>
              <p:cNvGrpSpPr/>
              <p:nvPr/>
            </p:nvGrpSpPr>
            <p:grpSpPr>
              <a:xfrm>
                <a:off x="4962300" y="3696348"/>
                <a:ext cx="38255" cy="32773"/>
                <a:chOff x="4962300" y="3696348"/>
                <a:chExt cx="38255" cy="32773"/>
              </a:xfrm>
            </p:grpSpPr>
            <p:sp>
              <p:nvSpPr>
                <p:cNvPr id="1498" name="Google Shape;1498;p3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39"/>
              <p:cNvGrpSpPr/>
              <p:nvPr/>
            </p:nvGrpSpPr>
            <p:grpSpPr>
              <a:xfrm>
                <a:off x="4980185" y="3743349"/>
                <a:ext cx="31499" cy="26969"/>
                <a:chOff x="4980185" y="3743349"/>
                <a:chExt cx="31499" cy="26969"/>
              </a:xfrm>
            </p:grpSpPr>
            <p:sp>
              <p:nvSpPr>
                <p:cNvPr id="1501" name="Google Shape;1501;p3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39"/>
              <p:cNvGrpSpPr/>
              <p:nvPr/>
            </p:nvGrpSpPr>
            <p:grpSpPr>
              <a:xfrm>
                <a:off x="5013768" y="3734312"/>
                <a:ext cx="31499" cy="26969"/>
                <a:chOff x="5013768" y="3734312"/>
                <a:chExt cx="31499" cy="26969"/>
              </a:xfrm>
            </p:grpSpPr>
            <p:sp>
              <p:nvSpPr>
                <p:cNvPr id="1504" name="Google Shape;1504;p3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9"/>
              <p:cNvGrpSpPr/>
              <p:nvPr/>
            </p:nvGrpSpPr>
            <p:grpSpPr>
              <a:xfrm>
                <a:off x="5036703" y="3764545"/>
                <a:ext cx="31499" cy="26898"/>
                <a:chOff x="5036703" y="3764545"/>
                <a:chExt cx="31499" cy="26898"/>
              </a:xfrm>
            </p:grpSpPr>
            <p:sp>
              <p:nvSpPr>
                <p:cNvPr id="1507" name="Google Shape;1507;p3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39"/>
              <p:cNvGrpSpPr/>
              <p:nvPr/>
            </p:nvGrpSpPr>
            <p:grpSpPr>
              <a:xfrm>
                <a:off x="4953546" y="3768352"/>
                <a:ext cx="31405" cy="26898"/>
                <a:chOff x="4953546" y="3768352"/>
                <a:chExt cx="31405" cy="26898"/>
              </a:xfrm>
            </p:grpSpPr>
            <p:sp>
              <p:nvSpPr>
                <p:cNvPr id="1510" name="Google Shape;1510;p3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39"/>
              <p:cNvGrpSpPr/>
              <p:nvPr/>
            </p:nvGrpSpPr>
            <p:grpSpPr>
              <a:xfrm>
                <a:off x="4964770" y="3814016"/>
                <a:ext cx="31499" cy="26993"/>
                <a:chOff x="4964770" y="3814016"/>
                <a:chExt cx="31499" cy="26993"/>
              </a:xfrm>
            </p:grpSpPr>
            <p:sp>
              <p:nvSpPr>
                <p:cNvPr id="1513" name="Google Shape;1513;p3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39"/>
              <p:cNvGrpSpPr/>
              <p:nvPr/>
            </p:nvGrpSpPr>
            <p:grpSpPr>
              <a:xfrm>
                <a:off x="4923290" y="3800504"/>
                <a:ext cx="31468" cy="26898"/>
                <a:chOff x="4923290" y="3800504"/>
                <a:chExt cx="31468" cy="26898"/>
              </a:xfrm>
            </p:grpSpPr>
            <p:sp>
              <p:nvSpPr>
                <p:cNvPr id="1516" name="Google Shape;1516;p3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39"/>
              <p:cNvGrpSpPr/>
              <p:nvPr/>
            </p:nvGrpSpPr>
            <p:grpSpPr>
              <a:xfrm>
                <a:off x="5108534" y="3650943"/>
                <a:ext cx="31405" cy="26993"/>
                <a:chOff x="5108534" y="3650943"/>
                <a:chExt cx="31405" cy="26993"/>
              </a:xfrm>
            </p:grpSpPr>
            <p:sp>
              <p:nvSpPr>
                <p:cNvPr id="1519" name="Google Shape;1519;p3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39"/>
              <p:cNvGrpSpPr/>
              <p:nvPr/>
            </p:nvGrpSpPr>
            <p:grpSpPr>
              <a:xfrm>
                <a:off x="5119380" y="3760739"/>
                <a:ext cx="31499" cy="26993"/>
                <a:chOff x="5119380" y="3760739"/>
                <a:chExt cx="31499" cy="26993"/>
              </a:xfrm>
            </p:grpSpPr>
            <p:sp>
              <p:nvSpPr>
                <p:cNvPr id="1522" name="Google Shape;1522;p3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39"/>
              <p:cNvGrpSpPr/>
              <p:nvPr/>
            </p:nvGrpSpPr>
            <p:grpSpPr>
              <a:xfrm>
                <a:off x="5119380" y="3788235"/>
                <a:ext cx="31499" cy="26993"/>
                <a:chOff x="5119380" y="3788235"/>
                <a:chExt cx="31499" cy="26993"/>
              </a:xfrm>
            </p:grpSpPr>
            <p:sp>
              <p:nvSpPr>
                <p:cNvPr id="1525" name="Google Shape;1525;p3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9"/>
              <p:cNvGrpSpPr/>
              <p:nvPr/>
            </p:nvGrpSpPr>
            <p:grpSpPr>
              <a:xfrm>
                <a:off x="5158005" y="3875284"/>
                <a:ext cx="31405" cy="27001"/>
                <a:chOff x="5158005" y="3875284"/>
                <a:chExt cx="31405" cy="27001"/>
              </a:xfrm>
            </p:grpSpPr>
            <p:sp>
              <p:nvSpPr>
                <p:cNvPr id="1528" name="Google Shape;1528;p3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39"/>
              <p:cNvGrpSpPr/>
              <p:nvPr/>
            </p:nvGrpSpPr>
            <p:grpSpPr>
              <a:xfrm>
                <a:off x="5233163" y="3764545"/>
                <a:ext cx="31499" cy="26898"/>
                <a:chOff x="5233163" y="3764545"/>
                <a:chExt cx="31499" cy="26898"/>
              </a:xfrm>
            </p:grpSpPr>
            <p:sp>
              <p:nvSpPr>
                <p:cNvPr id="1531" name="Google Shape;1531;p3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39"/>
              <p:cNvGrpSpPr/>
              <p:nvPr/>
            </p:nvGrpSpPr>
            <p:grpSpPr>
              <a:xfrm>
                <a:off x="5276168" y="3805545"/>
                <a:ext cx="31499" cy="26906"/>
                <a:chOff x="5276168" y="3805545"/>
                <a:chExt cx="31499" cy="26906"/>
              </a:xfrm>
            </p:grpSpPr>
            <p:sp>
              <p:nvSpPr>
                <p:cNvPr id="1534" name="Google Shape;1534;p3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9"/>
              <p:cNvGrpSpPr/>
              <p:nvPr/>
            </p:nvGrpSpPr>
            <p:grpSpPr>
              <a:xfrm>
                <a:off x="5294053" y="3851933"/>
                <a:ext cx="31405" cy="26945"/>
                <a:chOff x="5294053" y="3851933"/>
                <a:chExt cx="31405" cy="26945"/>
              </a:xfrm>
            </p:grpSpPr>
            <p:sp>
              <p:nvSpPr>
                <p:cNvPr id="1537" name="Google Shape;1537;p3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39"/>
              <p:cNvGrpSpPr/>
              <p:nvPr/>
            </p:nvGrpSpPr>
            <p:grpSpPr>
              <a:xfrm>
                <a:off x="5341723" y="3851902"/>
                <a:ext cx="31405" cy="26977"/>
                <a:chOff x="5341723" y="3851902"/>
                <a:chExt cx="31405" cy="26977"/>
              </a:xfrm>
            </p:grpSpPr>
            <p:sp>
              <p:nvSpPr>
                <p:cNvPr id="1540" name="Google Shape;1540;p3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9"/>
              <p:cNvGrpSpPr/>
              <p:nvPr/>
            </p:nvGrpSpPr>
            <p:grpSpPr>
              <a:xfrm>
                <a:off x="5054871" y="3507855"/>
                <a:ext cx="31405" cy="26993"/>
                <a:chOff x="5054871" y="3507855"/>
                <a:chExt cx="31405" cy="26993"/>
              </a:xfrm>
            </p:grpSpPr>
            <p:sp>
              <p:nvSpPr>
                <p:cNvPr id="1543" name="Google Shape;1543;p3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39"/>
              <p:cNvGrpSpPr/>
              <p:nvPr/>
            </p:nvGrpSpPr>
            <p:grpSpPr>
              <a:xfrm>
                <a:off x="4876579" y="3675325"/>
                <a:ext cx="31405" cy="26969"/>
                <a:chOff x="4876579" y="3675325"/>
                <a:chExt cx="31405" cy="26969"/>
              </a:xfrm>
            </p:grpSpPr>
            <p:sp>
              <p:nvSpPr>
                <p:cNvPr id="1546" name="Google Shape;1546;p3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39"/>
              <p:cNvGrpSpPr/>
              <p:nvPr/>
            </p:nvGrpSpPr>
            <p:grpSpPr>
              <a:xfrm>
                <a:off x="4842233" y="3688333"/>
                <a:ext cx="31405" cy="26993"/>
                <a:chOff x="4842233" y="3688333"/>
                <a:chExt cx="31405" cy="26993"/>
              </a:xfrm>
            </p:grpSpPr>
            <p:sp>
              <p:nvSpPr>
                <p:cNvPr id="1549" name="Google Shape;1549;p3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39"/>
              <p:cNvGrpSpPr/>
              <p:nvPr/>
            </p:nvGrpSpPr>
            <p:grpSpPr>
              <a:xfrm>
                <a:off x="5187876" y="3608032"/>
                <a:ext cx="31405" cy="27001"/>
                <a:chOff x="5187876" y="3608032"/>
                <a:chExt cx="31405" cy="27001"/>
              </a:xfrm>
            </p:grpSpPr>
            <p:sp>
              <p:nvSpPr>
                <p:cNvPr id="1552" name="Google Shape;1552;p3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3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39"/>
              <p:cNvGrpSpPr/>
              <p:nvPr/>
            </p:nvGrpSpPr>
            <p:grpSpPr>
              <a:xfrm>
                <a:off x="5269224" y="3304167"/>
                <a:ext cx="40253" cy="34402"/>
                <a:chOff x="5269224" y="3304167"/>
                <a:chExt cx="40253" cy="34402"/>
              </a:xfrm>
            </p:grpSpPr>
            <p:sp>
              <p:nvSpPr>
                <p:cNvPr id="1557" name="Google Shape;1557;p3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39"/>
              <p:cNvGrpSpPr/>
              <p:nvPr/>
            </p:nvGrpSpPr>
            <p:grpSpPr>
              <a:xfrm>
                <a:off x="5327354" y="3476615"/>
                <a:ext cx="49864" cy="42723"/>
                <a:chOff x="5327354" y="3476615"/>
                <a:chExt cx="49864" cy="42723"/>
              </a:xfrm>
            </p:grpSpPr>
            <p:sp>
              <p:nvSpPr>
                <p:cNvPr id="1560" name="Google Shape;1560;p3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3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39"/>
              <p:cNvGrpSpPr/>
              <p:nvPr/>
            </p:nvGrpSpPr>
            <p:grpSpPr>
              <a:xfrm>
                <a:off x="5341723" y="3775957"/>
                <a:ext cx="31405" cy="26898"/>
                <a:chOff x="5341723" y="3775957"/>
                <a:chExt cx="31405" cy="26898"/>
              </a:xfrm>
            </p:grpSpPr>
            <p:sp>
              <p:nvSpPr>
                <p:cNvPr id="1565" name="Google Shape;1565;p3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39"/>
              <p:cNvGrpSpPr/>
              <p:nvPr/>
            </p:nvGrpSpPr>
            <p:grpSpPr>
              <a:xfrm>
                <a:off x="5439053" y="3699274"/>
                <a:ext cx="31405" cy="26898"/>
                <a:chOff x="5439053" y="3699274"/>
                <a:chExt cx="31405" cy="26898"/>
              </a:xfrm>
            </p:grpSpPr>
            <p:sp>
              <p:nvSpPr>
                <p:cNvPr id="1568" name="Google Shape;1568;p3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39"/>
              <p:cNvGrpSpPr/>
              <p:nvPr/>
            </p:nvGrpSpPr>
            <p:grpSpPr>
              <a:xfrm>
                <a:off x="5412414" y="3622307"/>
                <a:ext cx="31499" cy="26993"/>
                <a:chOff x="5412414" y="3622307"/>
                <a:chExt cx="31499" cy="26993"/>
              </a:xfrm>
            </p:grpSpPr>
            <p:sp>
              <p:nvSpPr>
                <p:cNvPr id="1571" name="Google Shape;1571;p3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9"/>
              <p:cNvGrpSpPr/>
              <p:nvPr/>
            </p:nvGrpSpPr>
            <p:grpSpPr>
              <a:xfrm>
                <a:off x="5476254" y="3473949"/>
                <a:ext cx="26835" cy="26930"/>
                <a:chOff x="5476254" y="3473949"/>
                <a:chExt cx="26835" cy="26930"/>
              </a:xfrm>
            </p:grpSpPr>
            <p:sp>
              <p:nvSpPr>
                <p:cNvPr id="1574" name="Google Shape;1574;p3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39"/>
              <p:cNvGrpSpPr/>
              <p:nvPr/>
            </p:nvGrpSpPr>
            <p:grpSpPr>
              <a:xfrm>
                <a:off x="5564547" y="3481594"/>
                <a:ext cx="31397" cy="26898"/>
                <a:chOff x="5564547" y="3481594"/>
                <a:chExt cx="31397" cy="26898"/>
              </a:xfrm>
            </p:grpSpPr>
            <p:sp>
              <p:nvSpPr>
                <p:cNvPr id="1577" name="Google Shape;1577;p3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39"/>
              <p:cNvGrpSpPr/>
              <p:nvPr/>
            </p:nvGrpSpPr>
            <p:grpSpPr>
              <a:xfrm>
                <a:off x="5534101" y="3470174"/>
                <a:ext cx="31397" cy="26906"/>
                <a:chOff x="5534101" y="3470174"/>
                <a:chExt cx="31397" cy="26906"/>
              </a:xfrm>
            </p:grpSpPr>
            <p:sp>
              <p:nvSpPr>
                <p:cNvPr id="1580" name="Google Shape;1580;p3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39"/>
              <p:cNvGrpSpPr/>
              <p:nvPr/>
            </p:nvGrpSpPr>
            <p:grpSpPr>
              <a:xfrm>
                <a:off x="5610879" y="3314486"/>
                <a:ext cx="31499" cy="26938"/>
                <a:chOff x="5610879" y="3314486"/>
                <a:chExt cx="31499" cy="26938"/>
              </a:xfrm>
            </p:grpSpPr>
            <p:sp>
              <p:nvSpPr>
                <p:cNvPr id="1583" name="Google Shape;1583;p3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39"/>
              <p:cNvGrpSpPr/>
              <p:nvPr/>
            </p:nvGrpSpPr>
            <p:grpSpPr>
              <a:xfrm>
                <a:off x="4834525" y="3501382"/>
                <a:ext cx="31499" cy="26898"/>
                <a:chOff x="4834525" y="3501382"/>
                <a:chExt cx="31499" cy="26898"/>
              </a:xfrm>
            </p:grpSpPr>
            <p:sp>
              <p:nvSpPr>
                <p:cNvPr id="1586" name="Google Shape;1586;p3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39"/>
              <p:cNvGrpSpPr/>
              <p:nvPr/>
            </p:nvGrpSpPr>
            <p:grpSpPr>
              <a:xfrm>
                <a:off x="4898460" y="3580158"/>
                <a:ext cx="31405" cy="26898"/>
                <a:chOff x="4898460" y="3580158"/>
                <a:chExt cx="31405" cy="26898"/>
              </a:xfrm>
            </p:grpSpPr>
            <p:sp>
              <p:nvSpPr>
                <p:cNvPr id="1589" name="Google Shape;1589;p3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9"/>
              <p:cNvGrpSpPr/>
              <p:nvPr/>
            </p:nvGrpSpPr>
            <p:grpSpPr>
              <a:xfrm>
                <a:off x="4882667" y="3608032"/>
                <a:ext cx="31499" cy="27001"/>
                <a:chOff x="4882667" y="3608032"/>
                <a:chExt cx="31499" cy="27001"/>
              </a:xfrm>
            </p:grpSpPr>
            <p:sp>
              <p:nvSpPr>
                <p:cNvPr id="1592" name="Google Shape;1592;p3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9"/>
              <p:cNvGrpSpPr/>
              <p:nvPr/>
            </p:nvGrpSpPr>
            <p:grpSpPr>
              <a:xfrm>
                <a:off x="4843373" y="3631407"/>
                <a:ext cx="16273" cy="16186"/>
                <a:chOff x="4843373" y="3631407"/>
                <a:chExt cx="16273" cy="16186"/>
              </a:xfrm>
            </p:grpSpPr>
            <p:sp>
              <p:nvSpPr>
                <p:cNvPr id="1595" name="Google Shape;1595;p3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39"/>
              <p:cNvGrpSpPr/>
              <p:nvPr/>
            </p:nvGrpSpPr>
            <p:grpSpPr>
              <a:xfrm>
                <a:off x="4727773" y="3591578"/>
                <a:ext cx="31499" cy="26898"/>
                <a:chOff x="4727773" y="3591578"/>
                <a:chExt cx="31499" cy="26898"/>
              </a:xfrm>
            </p:grpSpPr>
            <p:sp>
              <p:nvSpPr>
                <p:cNvPr id="1598" name="Google Shape;1598;p3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3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39"/>
              <p:cNvGrpSpPr/>
              <p:nvPr/>
            </p:nvGrpSpPr>
            <p:grpSpPr>
              <a:xfrm>
                <a:off x="4609421" y="3577398"/>
                <a:ext cx="31499" cy="27001"/>
                <a:chOff x="4609421" y="3577398"/>
                <a:chExt cx="31499" cy="27001"/>
              </a:xfrm>
            </p:grpSpPr>
            <p:sp>
              <p:nvSpPr>
                <p:cNvPr id="1603" name="Google Shape;1603;p3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39"/>
              <p:cNvGrpSpPr/>
              <p:nvPr/>
            </p:nvGrpSpPr>
            <p:grpSpPr>
              <a:xfrm>
                <a:off x="4649289" y="3577398"/>
                <a:ext cx="31499" cy="27001"/>
                <a:chOff x="4649289" y="3577398"/>
                <a:chExt cx="31499" cy="27001"/>
              </a:xfrm>
            </p:grpSpPr>
            <p:sp>
              <p:nvSpPr>
                <p:cNvPr id="1606" name="Google Shape;1606;p3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39"/>
              <p:cNvGrpSpPr/>
              <p:nvPr/>
            </p:nvGrpSpPr>
            <p:grpSpPr>
              <a:xfrm>
                <a:off x="4605614" y="3639523"/>
                <a:ext cx="31499" cy="26906"/>
                <a:chOff x="4605614" y="3639523"/>
                <a:chExt cx="31499" cy="26906"/>
              </a:xfrm>
            </p:grpSpPr>
            <p:sp>
              <p:nvSpPr>
                <p:cNvPr id="1609" name="Google Shape;1609;p3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39"/>
              <p:cNvGrpSpPr/>
              <p:nvPr/>
            </p:nvGrpSpPr>
            <p:grpSpPr>
              <a:xfrm>
                <a:off x="4785149" y="3618846"/>
                <a:ext cx="26930" cy="26843"/>
                <a:chOff x="4785149" y="3618846"/>
                <a:chExt cx="26930" cy="26843"/>
              </a:xfrm>
            </p:grpSpPr>
            <p:sp>
              <p:nvSpPr>
                <p:cNvPr id="1612" name="Google Shape;1612;p3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9"/>
              <p:cNvGrpSpPr/>
              <p:nvPr/>
            </p:nvGrpSpPr>
            <p:grpSpPr>
              <a:xfrm>
                <a:off x="4810167" y="3601567"/>
                <a:ext cx="31405" cy="26898"/>
                <a:chOff x="4810167" y="3601567"/>
                <a:chExt cx="31405" cy="26898"/>
              </a:xfrm>
            </p:grpSpPr>
            <p:sp>
              <p:nvSpPr>
                <p:cNvPr id="1615" name="Google Shape;1615;p3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39"/>
              <p:cNvGrpSpPr/>
              <p:nvPr/>
            </p:nvGrpSpPr>
            <p:grpSpPr>
              <a:xfrm>
                <a:off x="4831002" y="3373230"/>
                <a:ext cx="31405" cy="26898"/>
                <a:chOff x="4831002" y="3373230"/>
                <a:chExt cx="31405" cy="26898"/>
              </a:xfrm>
            </p:grpSpPr>
            <p:sp>
              <p:nvSpPr>
                <p:cNvPr id="1618" name="Google Shape;1618;p3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39"/>
              <p:cNvGrpSpPr/>
              <p:nvPr/>
            </p:nvGrpSpPr>
            <p:grpSpPr>
              <a:xfrm>
                <a:off x="4719311" y="3355054"/>
                <a:ext cx="31499" cy="27001"/>
                <a:chOff x="4719311" y="3355054"/>
                <a:chExt cx="31499" cy="27001"/>
              </a:xfrm>
            </p:grpSpPr>
            <p:sp>
              <p:nvSpPr>
                <p:cNvPr id="1621" name="Google Shape;1621;p3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39"/>
              <p:cNvGrpSpPr/>
              <p:nvPr/>
            </p:nvGrpSpPr>
            <p:grpSpPr>
              <a:xfrm>
                <a:off x="4798755" y="3450260"/>
                <a:ext cx="26930" cy="26930"/>
                <a:chOff x="4798755" y="3450260"/>
                <a:chExt cx="26930" cy="26930"/>
              </a:xfrm>
            </p:grpSpPr>
            <p:sp>
              <p:nvSpPr>
                <p:cNvPr id="1624" name="Google Shape;1624;p3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39"/>
              <p:cNvGrpSpPr/>
              <p:nvPr/>
            </p:nvGrpSpPr>
            <p:grpSpPr>
              <a:xfrm>
                <a:off x="4645576" y="3467555"/>
                <a:ext cx="31405" cy="26953"/>
                <a:chOff x="4645576" y="3467555"/>
                <a:chExt cx="31405" cy="26953"/>
              </a:xfrm>
            </p:grpSpPr>
            <p:sp>
              <p:nvSpPr>
                <p:cNvPr id="1627" name="Google Shape;1627;p3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39"/>
              <p:cNvGrpSpPr/>
              <p:nvPr/>
            </p:nvGrpSpPr>
            <p:grpSpPr>
              <a:xfrm>
                <a:off x="4687631" y="3583965"/>
                <a:ext cx="31499" cy="26898"/>
                <a:chOff x="4687631" y="3583965"/>
                <a:chExt cx="31499" cy="26898"/>
              </a:xfrm>
            </p:grpSpPr>
            <p:sp>
              <p:nvSpPr>
                <p:cNvPr id="1630" name="Google Shape;1630;p3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9"/>
              <p:cNvGrpSpPr/>
              <p:nvPr/>
            </p:nvGrpSpPr>
            <p:grpSpPr>
              <a:xfrm>
                <a:off x="4719311" y="3471314"/>
                <a:ext cx="31499" cy="27001"/>
                <a:chOff x="4719311" y="3471314"/>
                <a:chExt cx="31499" cy="27001"/>
              </a:xfrm>
            </p:grpSpPr>
            <p:sp>
              <p:nvSpPr>
                <p:cNvPr id="1633" name="Google Shape;1633;p3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39"/>
              <p:cNvGrpSpPr/>
              <p:nvPr/>
            </p:nvGrpSpPr>
            <p:grpSpPr>
              <a:xfrm>
                <a:off x="4719311" y="3434404"/>
                <a:ext cx="31499" cy="26898"/>
                <a:chOff x="4719311" y="3434404"/>
                <a:chExt cx="31499" cy="26898"/>
              </a:xfrm>
            </p:grpSpPr>
            <p:sp>
              <p:nvSpPr>
                <p:cNvPr id="1636" name="Google Shape;1636;p3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39"/>
              <p:cNvGrpSpPr/>
              <p:nvPr/>
            </p:nvGrpSpPr>
            <p:grpSpPr>
              <a:xfrm>
                <a:off x="4768876" y="3401772"/>
                <a:ext cx="31499" cy="26898"/>
                <a:chOff x="4768876" y="3401772"/>
                <a:chExt cx="31499" cy="26898"/>
              </a:xfrm>
            </p:grpSpPr>
            <p:sp>
              <p:nvSpPr>
                <p:cNvPr id="1639" name="Google Shape;1639;p3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39"/>
              <p:cNvGrpSpPr/>
              <p:nvPr/>
            </p:nvGrpSpPr>
            <p:grpSpPr>
              <a:xfrm>
                <a:off x="4762214" y="3471377"/>
                <a:ext cx="26938" cy="26938"/>
                <a:chOff x="4762214" y="3471377"/>
                <a:chExt cx="26938" cy="26938"/>
              </a:xfrm>
            </p:grpSpPr>
            <p:sp>
              <p:nvSpPr>
                <p:cNvPr id="1642" name="Google Shape;1642;p3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39"/>
              <p:cNvGrpSpPr/>
              <p:nvPr/>
            </p:nvGrpSpPr>
            <p:grpSpPr>
              <a:xfrm>
                <a:off x="4790473" y="3344782"/>
                <a:ext cx="31405" cy="26898"/>
                <a:chOff x="4790473" y="3344782"/>
                <a:chExt cx="31405" cy="26898"/>
              </a:xfrm>
            </p:grpSpPr>
            <p:sp>
              <p:nvSpPr>
                <p:cNvPr id="1645" name="Google Shape;1645;p3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39"/>
              <p:cNvGrpSpPr/>
              <p:nvPr/>
            </p:nvGrpSpPr>
            <p:grpSpPr>
              <a:xfrm>
                <a:off x="4823774" y="3950733"/>
                <a:ext cx="37398" cy="32034"/>
                <a:chOff x="4823774" y="3950733"/>
                <a:chExt cx="37398" cy="32034"/>
              </a:xfrm>
            </p:grpSpPr>
            <p:sp>
              <p:nvSpPr>
                <p:cNvPr id="1648" name="Google Shape;1648;p3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9"/>
              <p:cNvGrpSpPr/>
              <p:nvPr/>
            </p:nvGrpSpPr>
            <p:grpSpPr>
              <a:xfrm>
                <a:off x="4823396" y="4110566"/>
                <a:ext cx="31405" cy="26906"/>
                <a:chOff x="4823396" y="4110566"/>
                <a:chExt cx="31405" cy="26906"/>
              </a:xfrm>
            </p:grpSpPr>
            <p:sp>
              <p:nvSpPr>
                <p:cNvPr id="1651" name="Google Shape;1651;p3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9"/>
              <p:cNvGrpSpPr/>
              <p:nvPr/>
            </p:nvGrpSpPr>
            <p:grpSpPr>
              <a:xfrm>
                <a:off x="4838332" y="3821150"/>
                <a:ext cx="31499" cy="26898"/>
                <a:chOff x="4838332" y="3821150"/>
                <a:chExt cx="31499" cy="26898"/>
              </a:xfrm>
            </p:grpSpPr>
            <p:sp>
              <p:nvSpPr>
                <p:cNvPr id="1654" name="Google Shape;1654;p3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9"/>
              <p:cNvGrpSpPr/>
              <p:nvPr/>
            </p:nvGrpSpPr>
            <p:grpSpPr>
              <a:xfrm>
                <a:off x="4661275" y="3815007"/>
                <a:ext cx="36824" cy="31523"/>
                <a:chOff x="4661275" y="3815007"/>
                <a:chExt cx="36824" cy="31523"/>
              </a:xfrm>
            </p:grpSpPr>
            <p:sp>
              <p:nvSpPr>
                <p:cNvPr id="1657" name="Google Shape;1657;p3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39"/>
              <p:cNvGrpSpPr/>
              <p:nvPr/>
            </p:nvGrpSpPr>
            <p:grpSpPr>
              <a:xfrm>
                <a:off x="4558998" y="3851037"/>
                <a:ext cx="33591" cy="28699"/>
                <a:chOff x="4558998" y="3851037"/>
                <a:chExt cx="33591" cy="28699"/>
              </a:xfrm>
            </p:grpSpPr>
            <p:sp>
              <p:nvSpPr>
                <p:cNvPr id="1660" name="Google Shape;1660;p3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39"/>
              <p:cNvGrpSpPr/>
              <p:nvPr/>
            </p:nvGrpSpPr>
            <p:grpSpPr>
              <a:xfrm>
                <a:off x="4696762" y="3638587"/>
                <a:ext cx="33591" cy="28794"/>
                <a:chOff x="4696762" y="3638587"/>
                <a:chExt cx="33591" cy="28794"/>
              </a:xfrm>
            </p:grpSpPr>
            <p:sp>
              <p:nvSpPr>
                <p:cNvPr id="1663" name="Google Shape;1663;p3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39"/>
              <p:cNvGrpSpPr/>
              <p:nvPr/>
            </p:nvGrpSpPr>
            <p:grpSpPr>
              <a:xfrm>
                <a:off x="4929479" y="3939140"/>
                <a:ext cx="33497" cy="28692"/>
                <a:chOff x="4929479" y="3939140"/>
                <a:chExt cx="33497" cy="28692"/>
              </a:xfrm>
            </p:grpSpPr>
            <p:sp>
              <p:nvSpPr>
                <p:cNvPr id="1666" name="Google Shape;1666;p3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9"/>
              <p:cNvGrpSpPr/>
              <p:nvPr/>
            </p:nvGrpSpPr>
            <p:grpSpPr>
              <a:xfrm>
                <a:off x="4907119" y="3986039"/>
                <a:ext cx="33497" cy="28699"/>
                <a:chOff x="4907119" y="3986039"/>
                <a:chExt cx="33497" cy="28699"/>
              </a:xfrm>
            </p:grpSpPr>
            <p:sp>
              <p:nvSpPr>
                <p:cNvPr id="1669" name="Google Shape;1669;p3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39"/>
              <p:cNvGrpSpPr/>
              <p:nvPr/>
            </p:nvGrpSpPr>
            <p:grpSpPr>
              <a:xfrm>
                <a:off x="4911783" y="4048102"/>
                <a:ext cx="33591" cy="28762"/>
                <a:chOff x="4911783" y="4048102"/>
                <a:chExt cx="33591" cy="28762"/>
              </a:xfrm>
            </p:grpSpPr>
            <p:sp>
              <p:nvSpPr>
                <p:cNvPr id="1672" name="Google Shape;1672;p3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3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39"/>
              <p:cNvGrpSpPr/>
              <p:nvPr/>
            </p:nvGrpSpPr>
            <p:grpSpPr>
              <a:xfrm>
                <a:off x="4762623" y="3837847"/>
                <a:ext cx="42416" cy="36273"/>
                <a:chOff x="4762623" y="3837847"/>
                <a:chExt cx="42416" cy="36273"/>
              </a:xfrm>
            </p:grpSpPr>
            <p:sp>
              <p:nvSpPr>
                <p:cNvPr id="1677" name="Google Shape;1677;p3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39"/>
              <p:cNvGrpSpPr/>
              <p:nvPr/>
            </p:nvGrpSpPr>
            <p:grpSpPr>
              <a:xfrm>
                <a:off x="4746044" y="4104966"/>
                <a:ext cx="33497" cy="28699"/>
                <a:chOff x="4746044" y="4104966"/>
                <a:chExt cx="33497" cy="28699"/>
              </a:xfrm>
            </p:grpSpPr>
            <p:sp>
              <p:nvSpPr>
                <p:cNvPr id="1680" name="Google Shape;1680;p3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39"/>
              <p:cNvGrpSpPr/>
              <p:nvPr/>
            </p:nvGrpSpPr>
            <p:grpSpPr>
              <a:xfrm>
                <a:off x="4859646" y="4162554"/>
                <a:ext cx="33591" cy="28762"/>
                <a:chOff x="4859646" y="4162554"/>
                <a:chExt cx="33591" cy="28762"/>
              </a:xfrm>
            </p:grpSpPr>
            <p:sp>
              <p:nvSpPr>
                <p:cNvPr id="1683" name="Google Shape;1683;p3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5" name="Google Shape;1685;p39"/>
            <p:cNvGrpSpPr/>
            <p:nvPr/>
          </p:nvGrpSpPr>
          <p:grpSpPr>
            <a:xfrm>
              <a:off x="3597785" y="3274438"/>
              <a:ext cx="855610" cy="1122100"/>
              <a:chOff x="3597785" y="3274438"/>
              <a:chExt cx="855610" cy="1122100"/>
            </a:xfrm>
          </p:grpSpPr>
          <p:grpSp>
            <p:nvGrpSpPr>
              <p:cNvPr id="1686" name="Google Shape;1686;p39"/>
              <p:cNvGrpSpPr/>
              <p:nvPr/>
            </p:nvGrpSpPr>
            <p:grpSpPr>
              <a:xfrm>
                <a:off x="3617857" y="3284717"/>
                <a:ext cx="826785" cy="1099165"/>
                <a:chOff x="3617857" y="3284717"/>
                <a:chExt cx="826785" cy="1099165"/>
              </a:xfrm>
            </p:grpSpPr>
            <p:sp>
              <p:nvSpPr>
                <p:cNvPr id="1687" name="Google Shape;1687;p3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39"/>
              <p:cNvGrpSpPr/>
              <p:nvPr/>
            </p:nvGrpSpPr>
            <p:grpSpPr>
              <a:xfrm>
                <a:off x="4180904" y="4251758"/>
                <a:ext cx="37783" cy="32420"/>
                <a:chOff x="4180904" y="4251758"/>
                <a:chExt cx="37783" cy="32420"/>
              </a:xfrm>
            </p:grpSpPr>
            <p:sp>
              <p:nvSpPr>
                <p:cNvPr id="1744" name="Google Shape;1744;p3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39"/>
              <p:cNvGrpSpPr/>
              <p:nvPr/>
            </p:nvGrpSpPr>
            <p:grpSpPr>
              <a:xfrm>
                <a:off x="4201644" y="4081324"/>
                <a:ext cx="37783" cy="32364"/>
                <a:chOff x="4201644" y="4081324"/>
                <a:chExt cx="37783" cy="32364"/>
              </a:xfrm>
            </p:grpSpPr>
            <p:sp>
              <p:nvSpPr>
                <p:cNvPr id="1747" name="Google Shape;1747;p3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39"/>
              <p:cNvGrpSpPr/>
              <p:nvPr/>
            </p:nvGrpSpPr>
            <p:grpSpPr>
              <a:xfrm>
                <a:off x="4284416" y="3887428"/>
                <a:ext cx="37783" cy="32451"/>
                <a:chOff x="4284416" y="3887428"/>
                <a:chExt cx="37783" cy="32451"/>
              </a:xfrm>
            </p:grpSpPr>
            <p:sp>
              <p:nvSpPr>
                <p:cNvPr id="1750" name="Google Shape;1750;p3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39"/>
              <p:cNvGrpSpPr/>
              <p:nvPr/>
            </p:nvGrpSpPr>
            <p:grpSpPr>
              <a:xfrm>
                <a:off x="4223721" y="3860404"/>
                <a:ext cx="37870" cy="32364"/>
                <a:chOff x="4223721" y="3860404"/>
                <a:chExt cx="37870" cy="32364"/>
              </a:xfrm>
            </p:grpSpPr>
            <p:sp>
              <p:nvSpPr>
                <p:cNvPr id="1753" name="Google Shape;1753;p3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39"/>
              <p:cNvGrpSpPr/>
              <p:nvPr/>
            </p:nvGrpSpPr>
            <p:grpSpPr>
              <a:xfrm>
                <a:off x="4104889" y="3699242"/>
                <a:ext cx="37776" cy="32357"/>
                <a:chOff x="4104889" y="3699242"/>
                <a:chExt cx="37776" cy="32357"/>
              </a:xfrm>
            </p:grpSpPr>
            <p:sp>
              <p:nvSpPr>
                <p:cNvPr id="1756" name="Google Shape;1756;p3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39"/>
              <p:cNvGrpSpPr/>
              <p:nvPr/>
            </p:nvGrpSpPr>
            <p:grpSpPr>
              <a:xfrm>
                <a:off x="4143608" y="3475121"/>
                <a:ext cx="37878" cy="32420"/>
                <a:chOff x="4143608" y="3475121"/>
                <a:chExt cx="37878" cy="32420"/>
              </a:xfrm>
            </p:grpSpPr>
            <p:sp>
              <p:nvSpPr>
                <p:cNvPr id="1759" name="Google Shape;1759;p3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39"/>
              <p:cNvGrpSpPr/>
              <p:nvPr/>
            </p:nvGrpSpPr>
            <p:grpSpPr>
              <a:xfrm>
                <a:off x="4217248" y="3570893"/>
                <a:ext cx="37776" cy="32364"/>
                <a:chOff x="4217248" y="3570893"/>
                <a:chExt cx="37776" cy="32364"/>
              </a:xfrm>
            </p:grpSpPr>
            <p:sp>
              <p:nvSpPr>
                <p:cNvPr id="1762" name="Google Shape;1762;p3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39"/>
              <p:cNvGrpSpPr/>
              <p:nvPr/>
            </p:nvGrpSpPr>
            <p:grpSpPr>
              <a:xfrm>
                <a:off x="4255307" y="3431612"/>
                <a:ext cx="37776" cy="32451"/>
                <a:chOff x="4255307" y="3431612"/>
                <a:chExt cx="37776" cy="32451"/>
              </a:xfrm>
            </p:grpSpPr>
            <p:sp>
              <p:nvSpPr>
                <p:cNvPr id="1765" name="Google Shape;1765;p3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39"/>
              <p:cNvGrpSpPr/>
              <p:nvPr/>
            </p:nvGrpSpPr>
            <p:grpSpPr>
              <a:xfrm>
                <a:off x="3853052" y="3577398"/>
                <a:ext cx="37776" cy="32420"/>
                <a:chOff x="3853052" y="3577398"/>
                <a:chExt cx="37776" cy="32420"/>
              </a:xfrm>
            </p:grpSpPr>
            <p:sp>
              <p:nvSpPr>
                <p:cNvPr id="1768" name="Google Shape;1768;p3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39"/>
              <p:cNvGrpSpPr/>
              <p:nvPr/>
            </p:nvGrpSpPr>
            <p:grpSpPr>
              <a:xfrm>
                <a:off x="4039908" y="3412107"/>
                <a:ext cx="37776" cy="32357"/>
                <a:chOff x="4039908" y="3412107"/>
                <a:chExt cx="37776" cy="32357"/>
              </a:xfrm>
            </p:grpSpPr>
            <p:sp>
              <p:nvSpPr>
                <p:cNvPr id="1771" name="Google Shape;1771;p3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39"/>
              <p:cNvGrpSpPr/>
              <p:nvPr/>
            </p:nvGrpSpPr>
            <p:grpSpPr>
              <a:xfrm>
                <a:off x="4017360" y="3342061"/>
                <a:ext cx="37870" cy="32380"/>
                <a:chOff x="4017360" y="3342061"/>
                <a:chExt cx="37870" cy="32380"/>
              </a:xfrm>
            </p:grpSpPr>
            <p:sp>
              <p:nvSpPr>
                <p:cNvPr id="1774" name="Google Shape;1774;p3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3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39"/>
              <p:cNvGrpSpPr/>
              <p:nvPr/>
            </p:nvGrpSpPr>
            <p:grpSpPr>
              <a:xfrm>
                <a:off x="3750870" y="3418650"/>
                <a:ext cx="37776" cy="32380"/>
                <a:chOff x="3750870" y="3418650"/>
                <a:chExt cx="37776" cy="32380"/>
              </a:xfrm>
            </p:grpSpPr>
            <p:sp>
              <p:nvSpPr>
                <p:cNvPr id="1779" name="Google Shape;1779;p3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39"/>
              <p:cNvGrpSpPr/>
              <p:nvPr/>
            </p:nvGrpSpPr>
            <p:grpSpPr>
              <a:xfrm>
                <a:off x="3632509" y="3274438"/>
                <a:ext cx="37783" cy="32357"/>
                <a:chOff x="3632509" y="3274438"/>
                <a:chExt cx="37783" cy="32357"/>
              </a:xfrm>
            </p:grpSpPr>
            <p:sp>
              <p:nvSpPr>
                <p:cNvPr id="1782" name="Google Shape;1782;p3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39"/>
              <p:cNvGrpSpPr/>
              <p:nvPr/>
            </p:nvGrpSpPr>
            <p:grpSpPr>
              <a:xfrm>
                <a:off x="3906424" y="3297561"/>
                <a:ext cx="37776" cy="32451"/>
                <a:chOff x="3906424" y="3297561"/>
                <a:chExt cx="37776" cy="32451"/>
              </a:xfrm>
            </p:grpSpPr>
            <p:sp>
              <p:nvSpPr>
                <p:cNvPr id="1785" name="Google Shape;1785;p3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39"/>
              <p:cNvGrpSpPr/>
              <p:nvPr/>
            </p:nvGrpSpPr>
            <p:grpSpPr>
              <a:xfrm>
                <a:off x="3866084" y="3412107"/>
                <a:ext cx="37776" cy="32357"/>
                <a:chOff x="3866084" y="3412107"/>
                <a:chExt cx="37776" cy="32357"/>
              </a:xfrm>
            </p:grpSpPr>
            <p:sp>
              <p:nvSpPr>
                <p:cNvPr id="1788" name="Google Shape;1788;p3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39"/>
              <p:cNvGrpSpPr/>
              <p:nvPr/>
            </p:nvGrpSpPr>
            <p:grpSpPr>
              <a:xfrm>
                <a:off x="4023919" y="3766409"/>
                <a:ext cx="37783" cy="32357"/>
                <a:chOff x="4023919" y="3766409"/>
                <a:chExt cx="37783" cy="32357"/>
              </a:xfrm>
            </p:grpSpPr>
            <p:sp>
              <p:nvSpPr>
                <p:cNvPr id="1791" name="Google Shape;1791;p3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39"/>
              <p:cNvGrpSpPr/>
              <p:nvPr/>
            </p:nvGrpSpPr>
            <p:grpSpPr>
              <a:xfrm>
                <a:off x="3973882" y="3779449"/>
                <a:ext cx="37776" cy="32357"/>
                <a:chOff x="3973882" y="3779449"/>
                <a:chExt cx="37776" cy="32357"/>
              </a:xfrm>
            </p:grpSpPr>
            <p:sp>
              <p:nvSpPr>
                <p:cNvPr id="1794" name="Google Shape;1794;p3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9"/>
              <p:cNvGrpSpPr/>
              <p:nvPr/>
            </p:nvGrpSpPr>
            <p:grpSpPr>
              <a:xfrm>
                <a:off x="4073398" y="3838028"/>
                <a:ext cx="37776" cy="32380"/>
                <a:chOff x="4073398" y="3838028"/>
                <a:chExt cx="37776" cy="32380"/>
              </a:xfrm>
            </p:grpSpPr>
            <p:sp>
              <p:nvSpPr>
                <p:cNvPr id="1797" name="Google Shape;1797;p3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9"/>
              <p:cNvGrpSpPr/>
              <p:nvPr/>
            </p:nvGrpSpPr>
            <p:grpSpPr>
              <a:xfrm>
                <a:off x="4342672" y="4144496"/>
                <a:ext cx="37752" cy="32364"/>
                <a:chOff x="4342672" y="4144496"/>
                <a:chExt cx="37752" cy="32364"/>
              </a:xfrm>
            </p:grpSpPr>
            <p:sp>
              <p:nvSpPr>
                <p:cNvPr id="1800" name="Google Shape;1800;p3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9"/>
              <p:cNvGrpSpPr/>
              <p:nvPr/>
            </p:nvGrpSpPr>
            <p:grpSpPr>
              <a:xfrm>
                <a:off x="4406386" y="4056872"/>
                <a:ext cx="37783" cy="32364"/>
                <a:chOff x="4406386" y="4056872"/>
                <a:chExt cx="37783" cy="32364"/>
              </a:xfrm>
            </p:grpSpPr>
            <p:sp>
              <p:nvSpPr>
                <p:cNvPr id="1803" name="Google Shape;1803;p3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39"/>
              <p:cNvGrpSpPr/>
              <p:nvPr/>
            </p:nvGrpSpPr>
            <p:grpSpPr>
              <a:xfrm>
                <a:off x="4284416" y="4245254"/>
                <a:ext cx="37783" cy="32357"/>
                <a:chOff x="4284416" y="4245254"/>
                <a:chExt cx="37783" cy="32357"/>
              </a:xfrm>
            </p:grpSpPr>
            <p:sp>
              <p:nvSpPr>
                <p:cNvPr id="1806" name="Google Shape;1806;p3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39"/>
              <p:cNvGrpSpPr/>
              <p:nvPr/>
            </p:nvGrpSpPr>
            <p:grpSpPr>
              <a:xfrm>
                <a:off x="4219057" y="4331258"/>
                <a:ext cx="37776" cy="32364"/>
                <a:chOff x="4219057" y="4331258"/>
                <a:chExt cx="37776" cy="32364"/>
              </a:xfrm>
            </p:grpSpPr>
            <p:sp>
              <p:nvSpPr>
                <p:cNvPr id="1809" name="Google Shape;1809;p3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39"/>
              <p:cNvGrpSpPr/>
              <p:nvPr/>
            </p:nvGrpSpPr>
            <p:grpSpPr>
              <a:xfrm>
                <a:off x="4204122" y="4141688"/>
                <a:ext cx="33497" cy="28699"/>
                <a:chOff x="4204122" y="4141688"/>
                <a:chExt cx="33497" cy="28699"/>
              </a:xfrm>
            </p:grpSpPr>
            <p:sp>
              <p:nvSpPr>
                <p:cNvPr id="1812" name="Google Shape;1812;p3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39"/>
              <p:cNvGrpSpPr/>
              <p:nvPr/>
            </p:nvGrpSpPr>
            <p:grpSpPr>
              <a:xfrm>
                <a:off x="4301546" y="4003869"/>
                <a:ext cx="38916" cy="33324"/>
                <a:chOff x="4301546" y="4003869"/>
                <a:chExt cx="38916" cy="33324"/>
              </a:xfrm>
            </p:grpSpPr>
            <p:sp>
              <p:nvSpPr>
                <p:cNvPr id="1815" name="Google Shape;1815;p3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39"/>
              <p:cNvGrpSpPr/>
              <p:nvPr/>
            </p:nvGrpSpPr>
            <p:grpSpPr>
              <a:xfrm>
                <a:off x="4210681" y="3924669"/>
                <a:ext cx="36549" cy="31366"/>
                <a:chOff x="4210681" y="3924669"/>
                <a:chExt cx="36549" cy="31366"/>
              </a:xfrm>
            </p:grpSpPr>
            <p:sp>
              <p:nvSpPr>
                <p:cNvPr id="1818" name="Google Shape;1818;p3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9"/>
              <p:cNvGrpSpPr/>
              <p:nvPr/>
            </p:nvGrpSpPr>
            <p:grpSpPr>
              <a:xfrm>
                <a:off x="3987771" y="3628874"/>
                <a:ext cx="31499" cy="26993"/>
                <a:chOff x="3987771" y="3628874"/>
                <a:chExt cx="31499" cy="26993"/>
              </a:xfrm>
            </p:grpSpPr>
            <p:sp>
              <p:nvSpPr>
                <p:cNvPr id="1821" name="Google Shape;1821;p3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39"/>
              <p:cNvGrpSpPr/>
              <p:nvPr/>
            </p:nvGrpSpPr>
            <p:grpSpPr>
              <a:xfrm>
                <a:off x="4087382" y="3775674"/>
                <a:ext cx="31405" cy="26898"/>
                <a:chOff x="4087382" y="3775674"/>
                <a:chExt cx="31405" cy="26898"/>
              </a:xfrm>
            </p:grpSpPr>
            <p:sp>
              <p:nvSpPr>
                <p:cNvPr id="1824" name="Google Shape;1824;p3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39"/>
              <p:cNvGrpSpPr/>
              <p:nvPr/>
            </p:nvGrpSpPr>
            <p:grpSpPr>
              <a:xfrm>
                <a:off x="4118873" y="3856637"/>
                <a:ext cx="31405" cy="26906"/>
                <a:chOff x="4118873" y="3856637"/>
                <a:chExt cx="31405" cy="26906"/>
              </a:xfrm>
            </p:grpSpPr>
            <p:sp>
              <p:nvSpPr>
                <p:cNvPr id="1827" name="Google Shape;1827;p3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39"/>
              <p:cNvGrpSpPr/>
              <p:nvPr/>
            </p:nvGrpSpPr>
            <p:grpSpPr>
              <a:xfrm>
                <a:off x="4168541" y="3639523"/>
                <a:ext cx="31499" cy="26906"/>
                <a:chOff x="4168541" y="3639523"/>
                <a:chExt cx="31499" cy="26906"/>
              </a:xfrm>
            </p:grpSpPr>
            <p:sp>
              <p:nvSpPr>
                <p:cNvPr id="1830" name="Google Shape;1830;p3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39"/>
              <p:cNvGrpSpPr/>
              <p:nvPr/>
            </p:nvGrpSpPr>
            <p:grpSpPr>
              <a:xfrm>
                <a:off x="3965789" y="3393545"/>
                <a:ext cx="31405" cy="26945"/>
                <a:chOff x="3965789" y="3393545"/>
                <a:chExt cx="31405" cy="26945"/>
              </a:xfrm>
            </p:grpSpPr>
            <p:sp>
              <p:nvSpPr>
                <p:cNvPr id="1833" name="Google Shape;1833;p3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39"/>
              <p:cNvGrpSpPr/>
              <p:nvPr/>
            </p:nvGrpSpPr>
            <p:grpSpPr>
              <a:xfrm>
                <a:off x="3925166" y="3491008"/>
                <a:ext cx="31405" cy="27001"/>
                <a:chOff x="3925166" y="3491008"/>
                <a:chExt cx="31405" cy="27001"/>
              </a:xfrm>
            </p:grpSpPr>
            <p:sp>
              <p:nvSpPr>
                <p:cNvPr id="1836" name="Google Shape;1836;p3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39"/>
              <p:cNvGrpSpPr/>
              <p:nvPr/>
            </p:nvGrpSpPr>
            <p:grpSpPr>
              <a:xfrm>
                <a:off x="3682845" y="3340976"/>
                <a:ext cx="31397" cy="26898"/>
                <a:chOff x="3682845" y="3340976"/>
                <a:chExt cx="31397" cy="26898"/>
              </a:xfrm>
            </p:grpSpPr>
            <p:sp>
              <p:nvSpPr>
                <p:cNvPr id="1839" name="Google Shape;1839;p3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39"/>
              <p:cNvGrpSpPr/>
              <p:nvPr/>
            </p:nvGrpSpPr>
            <p:grpSpPr>
              <a:xfrm>
                <a:off x="3795393" y="3353725"/>
                <a:ext cx="31499" cy="26993"/>
                <a:chOff x="3795393" y="3353725"/>
                <a:chExt cx="31499" cy="26993"/>
              </a:xfrm>
            </p:grpSpPr>
            <p:sp>
              <p:nvSpPr>
                <p:cNvPr id="1842" name="Google Shape;1842;p3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39"/>
              <p:cNvGrpSpPr/>
              <p:nvPr/>
            </p:nvGrpSpPr>
            <p:grpSpPr>
              <a:xfrm>
                <a:off x="4176909" y="4363221"/>
                <a:ext cx="38924" cy="33316"/>
                <a:chOff x="4176909" y="4363221"/>
                <a:chExt cx="38924" cy="33316"/>
              </a:xfrm>
            </p:grpSpPr>
            <p:sp>
              <p:nvSpPr>
                <p:cNvPr id="1845" name="Google Shape;1845;p3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a:off x="4226191" y="4007660"/>
                <a:ext cx="33560" cy="28770"/>
                <a:chOff x="4226191" y="4007660"/>
                <a:chExt cx="33560" cy="28770"/>
              </a:xfrm>
            </p:grpSpPr>
            <p:sp>
              <p:nvSpPr>
                <p:cNvPr id="1848" name="Google Shape;1848;p3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39"/>
              <p:cNvGrpSpPr/>
              <p:nvPr/>
            </p:nvGrpSpPr>
            <p:grpSpPr>
              <a:xfrm>
                <a:off x="3597785" y="3377045"/>
                <a:ext cx="33591" cy="28699"/>
                <a:chOff x="3597785" y="3377045"/>
                <a:chExt cx="33591" cy="28699"/>
              </a:xfrm>
            </p:grpSpPr>
            <p:sp>
              <p:nvSpPr>
                <p:cNvPr id="1851" name="Google Shape;1851;p3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9"/>
              <p:cNvGrpSpPr/>
              <p:nvPr/>
            </p:nvGrpSpPr>
            <p:grpSpPr>
              <a:xfrm>
                <a:off x="3887870" y="3669796"/>
                <a:ext cx="33591" cy="28692"/>
                <a:chOff x="3887870" y="3669796"/>
                <a:chExt cx="33591" cy="28692"/>
              </a:xfrm>
            </p:grpSpPr>
            <p:sp>
              <p:nvSpPr>
                <p:cNvPr id="1854" name="Google Shape;1854;p3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39"/>
              <p:cNvGrpSpPr/>
              <p:nvPr/>
            </p:nvGrpSpPr>
            <p:grpSpPr>
              <a:xfrm>
                <a:off x="3818320" y="3481625"/>
                <a:ext cx="33497" cy="28770"/>
                <a:chOff x="3818320" y="3481625"/>
                <a:chExt cx="33497" cy="28770"/>
              </a:xfrm>
            </p:grpSpPr>
            <p:sp>
              <p:nvSpPr>
                <p:cNvPr id="1857" name="Google Shape;1857;p3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39"/>
              <p:cNvGrpSpPr/>
              <p:nvPr/>
            </p:nvGrpSpPr>
            <p:grpSpPr>
              <a:xfrm>
                <a:off x="4278139" y="4120948"/>
                <a:ext cx="37492" cy="32129"/>
                <a:chOff x="4278139" y="4120948"/>
                <a:chExt cx="37492" cy="32129"/>
              </a:xfrm>
            </p:grpSpPr>
            <p:sp>
              <p:nvSpPr>
                <p:cNvPr id="1860" name="Google Shape;1860;p3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39"/>
              <p:cNvGrpSpPr/>
              <p:nvPr/>
            </p:nvGrpSpPr>
            <p:grpSpPr>
              <a:xfrm>
                <a:off x="4419898" y="3977388"/>
                <a:ext cx="33497" cy="28692"/>
                <a:chOff x="4419898" y="3977388"/>
                <a:chExt cx="33497" cy="28692"/>
              </a:xfrm>
            </p:grpSpPr>
            <p:sp>
              <p:nvSpPr>
                <p:cNvPr id="1863" name="Google Shape;1863;p3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39"/>
              <p:cNvGrpSpPr/>
              <p:nvPr/>
            </p:nvGrpSpPr>
            <p:grpSpPr>
              <a:xfrm>
                <a:off x="4158930" y="4034684"/>
                <a:ext cx="33497" cy="28762"/>
                <a:chOff x="4158930" y="4034684"/>
                <a:chExt cx="33497" cy="28762"/>
              </a:xfrm>
            </p:grpSpPr>
            <p:sp>
              <p:nvSpPr>
                <p:cNvPr id="1866" name="Google Shape;1866;p3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39"/>
              <p:cNvGrpSpPr/>
              <p:nvPr/>
            </p:nvGrpSpPr>
            <p:grpSpPr>
              <a:xfrm>
                <a:off x="4134949" y="3957049"/>
                <a:ext cx="33497" cy="28770"/>
                <a:chOff x="4134949" y="3957049"/>
                <a:chExt cx="33497" cy="28770"/>
              </a:xfrm>
            </p:grpSpPr>
            <p:sp>
              <p:nvSpPr>
                <p:cNvPr id="1869" name="Google Shape;1869;p3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39"/>
              <p:cNvGrpSpPr/>
              <p:nvPr/>
            </p:nvGrpSpPr>
            <p:grpSpPr>
              <a:xfrm>
                <a:off x="4193653" y="4184403"/>
                <a:ext cx="43580" cy="37264"/>
                <a:chOff x="4193653" y="4184403"/>
                <a:chExt cx="43580" cy="37264"/>
              </a:xfrm>
            </p:grpSpPr>
            <p:sp>
              <p:nvSpPr>
                <p:cNvPr id="1872" name="Google Shape;1872;p3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39"/>
              <p:cNvGrpSpPr/>
              <p:nvPr/>
            </p:nvGrpSpPr>
            <p:grpSpPr>
              <a:xfrm>
                <a:off x="4343600" y="3943844"/>
                <a:ext cx="43580" cy="37312"/>
                <a:chOff x="4343600" y="3943844"/>
                <a:chExt cx="43580" cy="37312"/>
              </a:xfrm>
            </p:grpSpPr>
            <p:sp>
              <p:nvSpPr>
                <p:cNvPr id="1875" name="Google Shape;1875;p3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39"/>
              <p:cNvGrpSpPr/>
              <p:nvPr/>
            </p:nvGrpSpPr>
            <p:grpSpPr>
              <a:xfrm>
                <a:off x="4172339" y="3381693"/>
                <a:ext cx="31499" cy="27001"/>
                <a:chOff x="4172339" y="3381693"/>
                <a:chExt cx="31499" cy="27001"/>
              </a:xfrm>
            </p:grpSpPr>
            <p:sp>
              <p:nvSpPr>
                <p:cNvPr id="1878" name="Google Shape;1878;p3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0"/>
          <p:cNvSpPr txBox="1"/>
          <p:nvPr>
            <p:ph type="ctrTitle"/>
          </p:nvPr>
        </p:nvSpPr>
        <p:spPr>
          <a:xfrm>
            <a:off x="440825" y="0"/>
            <a:ext cx="8497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Composer </a:t>
            </a:r>
            <a:r>
              <a:rPr lang="en"/>
              <a:t>Playground- Installation</a:t>
            </a:r>
            <a:endParaRPr/>
          </a:p>
        </p:txBody>
      </p:sp>
      <p:sp>
        <p:nvSpPr>
          <p:cNvPr id="1885" name="Google Shape;1885;p40"/>
          <p:cNvSpPr txBox="1"/>
          <p:nvPr>
            <p:ph idx="2" type="body"/>
          </p:nvPr>
        </p:nvSpPr>
        <p:spPr>
          <a:xfrm>
            <a:off x="440825" y="838150"/>
            <a:ext cx="7612200" cy="403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Exo 2"/>
                <a:ea typeface="Exo 2"/>
                <a:cs typeface="Exo 2"/>
                <a:sym typeface="Exo 2"/>
              </a:rPr>
              <a:t>1.  Install Playground</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300" u="sng">
                <a:solidFill>
                  <a:srgbClr val="0000FF"/>
                </a:solidFill>
                <a:latin typeface="Exo 2"/>
                <a:ea typeface="Exo 2"/>
                <a:cs typeface="Exo 2"/>
                <a:sym typeface="Exo 2"/>
              </a:rPr>
              <a:t>npm install -g composer-playground@0.19</a:t>
            </a:r>
            <a:endParaRPr sz="13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sz="13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a:latin typeface="Exo 2"/>
                <a:ea typeface="Exo 2"/>
                <a:cs typeface="Exo 2"/>
                <a:sym typeface="Exo 2"/>
              </a:rPr>
              <a:t>2. Install Hyperledger Fabric</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mkdir ~/fabric-dev-servers &amp;&amp; cd ~/fabric-dev-servers</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curl -O </a:t>
            </a:r>
            <a:r>
              <a:rPr lang="en" sz="1100" u="sng">
                <a:solidFill>
                  <a:srgbClr val="0000FF"/>
                </a:solidFill>
                <a:latin typeface="Exo 2"/>
                <a:ea typeface="Exo 2"/>
                <a:cs typeface="Exo 2"/>
                <a:sym typeface="Exo 2"/>
                <a:hlinkClick r:id="rId3">
                  <a:extLst>
                    <a:ext uri="{A12FA001-AC4F-418D-AE19-62706E023703}">
                      <ahyp:hlinkClr val="tx"/>
                    </a:ext>
                  </a:extLst>
                </a:hlinkClick>
              </a:rPr>
              <a:t>https://raw.githubusercontent.com/hyperledger/composer-tools/master/packages/fabric-dev-servers/fabric-dev-servers.tar.gz</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tar -xvf fabric-dev-servers.tar.gz</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a:latin typeface="Exo 2"/>
                <a:ea typeface="Exo 2"/>
                <a:cs typeface="Exo 2"/>
                <a:sym typeface="Exo 2"/>
              </a:rPr>
              <a:t>3.Install Fabric Servers</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cd ~/fabric-dev-servers</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export FABRIC_VERSION=hlfv11</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./downloadFabric.sh</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Controlling the Composer</a:t>
            </a:r>
            <a:endParaRPr/>
          </a:p>
        </p:txBody>
      </p:sp>
      <p:sp>
        <p:nvSpPr>
          <p:cNvPr id="1891" name="Google Shape;1891;p41"/>
          <p:cNvSpPr txBox="1"/>
          <p:nvPr>
            <p:ph idx="2" type="body"/>
          </p:nvPr>
        </p:nvSpPr>
        <p:spPr>
          <a:xfrm>
            <a:off x="440825" y="1110000"/>
            <a:ext cx="7612200" cy="39357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sz="1500">
                <a:latin typeface="Exo 2"/>
                <a:ea typeface="Exo 2"/>
                <a:cs typeface="Exo 2"/>
                <a:sym typeface="Exo 2"/>
              </a:rPr>
              <a:t>Starting and stopping Hyperledger Fabric</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cd ~/fabric-dev-servers</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export FABRIC_VERSION=hlfv11</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./startFabric.sh</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./createPeerAdminCard.sh</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sz="1500">
                <a:latin typeface="Exo 2"/>
                <a:ea typeface="Exo 2"/>
                <a:cs typeface="Exo 2"/>
                <a:sym typeface="Exo 2"/>
              </a:rPr>
              <a:t>To start the web app</a:t>
            </a:r>
            <a:endParaRPr b="1" sz="1500">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u="sng">
                <a:solidFill>
                  <a:srgbClr val="0000FF"/>
                </a:solidFill>
                <a:latin typeface="Exo 2"/>
                <a:ea typeface="Exo 2"/>
                <a:cs typeface="Exo 2"/>
                <a:sym typeface="Exo 2"/>
              </a:rPr>
              <a:t>composer-playground</a:t>
            </a:r>
            <a:endParaRPr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42"/>
          <p:cNvSpPr txBox="1"/>
          <p:nvPr>
            <p:ph idx="2" type="ctrTitle"/>
          </p:nvPr>
        </p:nvSpPr>
        <p:spPr>
          <a:xfrm>
            <a:off x="1403850" y="92100"/>
            <a:ext cx="6124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Composer - Beginner’s Guide</a:t>
            </a:r>
            <a:endParaRPr/>
          </a:p>
        </p:txBody>
      </p:sp>
      <p:pic>
        <p:nvPicPr>
          <p:cNvPr id="1897" name="Google Shape;1897;p42"/>
          <p:cNvPicPr preferRelativeResize="0"/>
          <p:nvPr/>
        </p:nvPicPr>
        <p:blipFill>
          <a:blip r:embed="rId3">
            <a:alphaModFix/>
          </a:blip>
          <a:stretch>
            <a:fillRect/>
          </a:stretch>
        </p:blipFill>
        <p:spPr>
          <a:xfrm>
            <a:off x="42088" y="1038300"/>
            <a:ext cx="9059826" cy="4156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3"/>
          <p:cNvSpPr txBox="1"/>
          <p:nvPr>
            <p:ph type="ctrTitle"/>
          </p:nvPr>
        </p:nvSpPr>
        <p:spPr>
          <a:xfrm>
            <a:off x="1964851" y="139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Business Card - Architecture</a:t>
            </a:r>
            <a:endParaRPr/>
          </a:p>
        </p:txBody>
      </p:sp>
      <p:cxnSp>
        <p:nvCxnSpPr>
          <p:cNvPr id="1903" name="Google Shape;1903;p43"/>
          <p:cNvCxnSpPr/>
          <p:nvPr/>
        </p:nvCxnSpPr>
        <p:spPr>
          <a:xfrm flipH="1" rot="-5400000">
            <a:off x="4396930" y="2314525"/>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sp>
        <p:nvSpPr>
          <p:cNvPr id="1904" name="Google Shape;1904;p43"/>
          <p:cNvSpPr/>
          <p:nvPr/>
        </p:nvSpPr>
        <p:spPr>
          <a:xfrm>
            <a:off x="3079550" y="2572350"/>
            <a:ext cx="3055500" cy="9462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3579350" y="958075"/>
            <a:ext cx="20559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43"/>
          <p:cNvCxnSpPr/>
          <p:nvPr/>
        </p:nvCxnSpPr>
        <p:spPr>
          <a:xfrm rot="5400000">
            <a:off x="2408400" y="3002475"/>
            <a:ext cx="611100" cy="584700"/>
          </a:xfrm>
          <a:prstGeom prst="bentConnector3">
            <a:avLst>
              <a:gd fmla="val -691" name="adj1"/>
            </a:avLst>
          </a:prstGeom>
          <a:noFill/>
          <a:ln cap="flat" cmpd="sng" w="9525">
            <a:solidFill>
              <a:srgbClr val="595959"/>
            </a:solidFill>
            <a:prstDash val="solid"/>
            <a:round/>
            <a:headEnd len="med" w="med" type="none"/>
            <a:tailEnd len="med" w="med" type="none"/>
          </a:ln>
        </p:spPr>
      </p:cxnSp>
      <p:cxnSp>
        <p:nvCxnSpPr>
          <p:cNvPr id="1907" name="Google Shape;1907;p43"/>
          <p:cNvCxnSpPr/>
          <p:nvPr/>
        </p:nvCxnSpPr>
        <p:spPr>
          <a:xfrm>
            <a:off x="6211750" y="3040275"/>
            <a:ext cx="577800" cy="560100"/>
          </a:xfrm>
          <a:prstGeom prst="bentConnector3">
            <a:avLst>
              <a:gd fmla="val 99749" name="adj1"/>
            </a:avLst>
          </a:prstGeom>
          <a:noFill/>
          <a:ln cap="flat" cmpd="sng" w="9525">
            <a:solidFill>
              <a:srgbClr val="595959"/>
            </a:solidFill>
            <a:prstDash val="solid"/>
            <a:round/>
            <a:headEnd len="med" w="med" type="none"/>
            <a:tailEnd len="med" w="med" type="none"/>
          </a:ln>
        </p:spPr>
      </p:cxnSp>
      <p:sp>
        <p:nvSpPr>
          <p:cNvPr id="1908" name="Google Shape;1908;p43"/>
          <p:cNvSpPr txBox="1"/>
          <p:nvPr/>
        </p:nvSpPr>
        <p:spPr>
          <a:xfrm>
            <a:off x="3862017" y="249526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Exo 2"/>
                <a:ea typeface="Exo 2"/>
                <a:cs typeface="Exo 2"/>
                <a:sym typeface="Exo 2"/>
              </a:rPr>
              <a:t>.bna</a:t>
            </a:r>
            <a:endParaRPr b="1">
              <a:solidFill>
                <a:srgbClr val="434343"/>
              </a:solidFill>
              <a:latin typeface="Exo 2"/>
              <a:ea typeface="Exo 2"/>
              <a:cs typeface="Exo 2"/>
              <a:sym typeface="Exo 2"/>
            </a:endParaRPr>
          </a:p>
        </p:txBody>
      </p:sp>
      <p:sp>
        <p:nvSpPr>
          <p:cNvPr id="1909" name="Google Shape;1909;p43"/>
          <p:cNvSpPr txBox="1"/>
          <p:nvPr/>
        </p:nvSpPr>
        <p:spPr>
          <a:xfrm>
            <a:off x="3225421" y="2473338"/>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Clr>
                <a:schemeClr val="dk1"/>
              </a:buClr>
              <a:buSzPts val="1100"/>
              <a:buFont typeface="Arial"/>
              <a:buNone/>
            </a:pPr>
            <a:r>
              <a:rPr lang="en" sz="1200">
                <a:solidFill>
                  <a:srgbClr val="434343"/>
                </a:solidFill>
                <a:latin typeface="Roboto Condensed Light"/>
                <a:ea typeface="Roboto Condensed Light"/>
                <a:cs typeface="Roboto Condensed Light"/>
                <a:sym typeface="Roboto Condensed Light"/>
              </a:rPr>
              <a:t>The composer archive create command is used to create a business network archive file from a business network definition folder on disk</a:t>
            </a:r>
            <a:endParaRPr sz="12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
        <p:nvSpPr>
          <p:cNvPr id="1910" name="Google Shape;1910;p43"/>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Model File (.cto)</a:t>
            </a:r>
            <a:endParaRPr b="1">
              <a:solidFill>
                <a:srgbClr val="FFFFFF"/>
              </a:solidFill>
              <a:latin typeface="Exo 2"/>
              <a:ea typeface="Exo 2"/>
              <a:cs typeface="Exo 2"/>
              <a:sym typeface="Exo 2"/>
            </a:endParaRPr>
          </a:p>
        </p:txBody>
      </p:sp>
      <p:sp>
        <p:nvSpPr>
          <p:cNvPr id="1911" name="Google Shape;1911;p43"/>
          <p:cNvSpPr txBox="1"/>
          <p:nvPr/>
        </p:nvSpPr>
        <p:spPr>
          <a:xfrm>
            <a:off x="3792450" y="1406075"/>
            <a:ext cx="1789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Assets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Participants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Transactions</a:t>
            </a:r>
            <a:endParaRPr sz="1200">
              <a:solidFill>
                <a:srgbClr val="FFFFFF"/>
              </a:solidFill>
              <a:latin typeface="Roboto Condensed Light"/>
              <a:ea typeface="Roboto Condensed Light"/>
              <a:cs typeface="Roboto Condensed Light"/>
              <a:sym typeface="Roboto Condensed Light"/>
            </a:endParaRPr>
          </a:p>
        </p:txBody>
      </p:sp>
      <p:sp>
        <p:nvSpPr>
          <p:cNvPr id="1912" name="Google Shape;1912;p43"/>
          <p:cNvSpPr/>
          <p:nvPr/>
        </p:nvSpPr>
        <p:spPr>
          <a:xfrm>
            <a:off x="1456300" y="3594250"/>
            <a:ext cx="21231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5732975" y="3636725"/>
            <a:ext cx="20559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txBox="1"/>
          <p:nvPr/>
        </p:nvSpPr>
        <p:spPr>
          <a:xfrm>
            <a:off x="1802504" y="3747340"/>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Chain Code Script</a:t>
            </a:r>
            <a:r>
              <a:rPr b="1" lang="en">
                <a:solidFill>
                  <a:srgbClr val="FFFFFF"/>
                </a:solidFill>
                <a:latin typeface="Exo 2"/>
                <a:ea typeface="Exo 2"/>
                <a:cs typeface="Exo 2"/>
                <a:sym typeface="Exo 2"/>
              </a:rPr>
              <a:t> (.js)</a:t>
            </a:r>
            <a:endParaRPr b="1">
              <a:solidFill>
                <a:srgbClr val="FFFFFF"/>
              </a:solidFill>
              <a:latin typeface="Exo 2"/>
              <a:ea typeface="Exo 2"/>
              <a:cs typeface="Exo 2"/>
              <a:sym typeface="Exo 2"/>
            </a:endParaRPr>
          </a:p>
        </p:txBody>
      </p:sp>
      <p:sp>
        <p:nvSpPr>
          <p:cNvPr id="1915" name="Google Shape;1915;p43"/>
          <p:cNvSpPr txBox="1"/>
          <p:nvPr/>
        </p:nvSpPr>
        <p:spPr>
          <a:xfrm>
            <a:off x="6135054" y="3747340"/>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Permission FIle</a:t>
            </a:r>
            <a:r>
              <a:rPr b="1" lang="en">
                <a:solidFill>
                  <a:srgbClr val="FFFFFF"/>
                </a:solidFill>
                <a:latin typeface="Exo 2"/>
                <a:ea typeface="Exo 2"/>
                <a:cs typeface="Exo 2"/>
                <a:sym typeface="Exo 2"/>
              </a:rPr>
              <a:t> (.acl)</a:t>
            </a:r>
            <a:endParaRPr b="1">
              <a:solidFill>
                <a:srgbClr val="FFFFFF"/>
              </a:solidFill>
              <a:latin typeface="Exo 2"/>
              <a:ea typeface="Exo 2"/>
              <a:cs typeface="Exo 2"/>
              <a:sym typeface="Exo 2"/>
            </a:endParaRPr>
          </a:p>
        </p:txBody>
      </p:sp>
      <p:sp>
        <p:nvSpPr>
          <p:cNvPr id="1916" name="Google Shape;1916;p43"/>
          <p:cNvSpPr txBox="1"/>
          <p:nvPr/>
        </p:nvSpPr>
        <p:spPr>
          <a:xfrm>
            <a:off x="1718450" y="4112425"/>
            <a:ext cx="17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Transaction Rules</a:t>
            </a:r>
            <a:endParaRPr>
              <a:solidFill>
                <a:schemeClr val="lt1"/>
              </a:solidFill>
              <a:latin typeface="Roboto Condensed Light"/>
              <a:ea typeface="Roboto Condensed Light"/>
              <a:cs typeface="Roboto Condensed Light"/>
              <a:sym typeface="Roboto Condensed Light"/>
            </a:endParaRPr>
          </a:p>
        </p:txBody>
      </p:sp>
      <p:sp>
        <p:nvSpPr>
          <p:cNvPr id="1917" name="Google Shape;1917;p43"/>
          <p:cNvSpPr txBox="1"/>
          <p:nvPr/>
        </p:nvSpPr>
        <p:spPr>
          <a:xfrm>
            <a:off x="6032350" y="4136125"/>
            <a:ext cx="16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Access Control Rules</a:t>
            </a:r>
            <a:endParaRPr>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44"/>
          <p:cNvSpPr txBox="1"/>
          <p:nvPr>
            <p:ph type="ctrTitle"/>
          </p:nvPr>
        </p:nvSpPr>
        <p:spPr>
          <a:xfrm flipH="1">
            <a:off x="2795768" y="82348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Software Supply Chain modelling using Hyperledger Composer</a:t>
            </a:r>
            <a:endParaRPr/>
          </a:p>
        </p:txBody>
      </p:sp>
      <p:cxnSp>
        <p:nvCxnSpPr>
          <p:cNvPr id="1923" name="Google Shape;1923;p44"/>
          <p:cNvCxnSpPr/>
          <p:nvPr/>
        </p:nvCxnSpPr>
        <p:spPr>
          <a:xfrm flipH="1" rot="10800000">
            <a:off x="3498025" y="2744600"/>
            <a:ext cx="5689200" cy="1500"/>
          </a:xfrm>
          <a:prstGeom prst="straightConnector1">
            <a:avLst/>
          </a:prstGeom>
          <a:noFill/>
          <a:ln cap="flat" cmpd="sng" w="9525">
            <a:solidFill>
              <a:srgbClr val="434343"/>
            </a:solidFill>
            <a:prstDash val="solid"/>
            <a:round/>
            <a:headEnd len="med" w="med" type="none"/>
            <a:tailEnd len="med" w="med" type="none"/>
          </a:ln>
        </p:spPr>
      </p:cxnSp>
      <p:grpSp>
        <p:nvGrpSpPr>
          <p:cNvPr id="1924" name="Google Shape;1924;p44"/>
          <p:cNvGrpSpPr/>
          <p:nvPr/>
        </p:nvGrpSpPr>
        <p:grpSpPr>
          <a:xfrm>
            <a:off x="5495266" y="2979407"/>
            <a:ext cx="3200864" cy="2000508"/>
            <a:chOff x="3597785" y="3065882"/>
            <a:chExt cx="2241344" cy="1330656"/>
          </a:xfrm>
        </p:grpSpPr>
        <p:grpSp>
          <p:nvGrpSpPr>
            <p:cNvPr id="1925" name="Google Shape;1925;p44"/>
            <p:cNvGrpSpPr/>
            <p:nvPr/>
          </p:nvGrpSpPr>
          <p:grpSpPr>
            <a:xfrm>
              <a:off x="5296908" y="3937355"/>
              <a:ext cx="143198" cy="32380"/>
              <a:chOff x="5296908" y="3937355"/>
              <a:chExt cx="143198" cy="32380"/>
            </a:xfrm>
          </p:grpSpPr>
          <p:sp>
            <p:nvSpPr>
              <p:cNvPr id="1926" name="Google Shape;1926;p4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44"/>
              <p:cNvGrpSpPr/>
              <p:nvPr/>
            </p:nvGrpSpPr>
            <p:grpSpPr>
              <a:xfrm>
                <a:off x="5402331" y="3937355"/>
                <a:ext cx="37776" cy="32380"/>
                <a:chOff x="5402331" y="3937355"/>
                <a:chExt cx="37776" cy="32380"/>
              </a:xfrm>
            </p:grpSpPr>
            <p:sp>
              <p:nvSpPr>
                <p:cNvPr id="1928" name="Google Shape;1928;p4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44"/>
              <p:cNvGrpSpPr/>
              <p:nvPr/>
            </p:nvGrpSpPr>
            <p:grpSpPr>
              <a:xfrm>
                <a:off x="5296908" y="3937355"/>
                <a:ext cx="37783" cy="32380"/>
                <a:chOff x="5296908" y="3937355"/>
                <a:chExt cx="37783" cy="32380"/>
              </a:xfrm>
            </p:grpSpPr>
            <p:sp>
              <p:nvSpPr>
                <p:cNvPr id="1931" name="Google Shape;1931;p4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3" name="Google Shape;1933;p44"/>
            <p:cNvGrpSpPr/>
            <p:nvPr/>
          </p:nvGrpSpPr>
          <p:grpSpPr>
            <a:xfrm>
              <a:off x="4724163" y="3119631"/>
              <a:ext cx="120838" cy="84218"/>
              <a:chOff x="4724163" y="3119631"/>
              <a:chExt cx="120838" cy="84218"/>
            </a:xfrm>
          </p:grpSpPr>
          <p:grpSp>
            <p:nvGrpSpPr>
              <p:cNvPr id="1934" name="Google Shape;1934;p44"/>
              <p:cNvGrpSpPr/>
              <p:nvPr/>
            </p:nvGrpSpPr>
            <p:grpSpPr>
              <a:xfrm>
                <a:off x="4746712" y="3132773"/>
                <a:ext cx="86869" cy="56424"/>
                <a:chOff x="4746712" y="3132773"/>
                <a:chExt cx="86869" cy="56424"/>
              </a:xfrm>
            </p:grpSpPr>
            <p:sp>
              <p:nvSpPr>
                <p:cNvPr id="1935" name="Google Shape;1935;p4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44"/>
              <p:cNvGrpSpPr/>
              <p:nvPr/>
            </p:nvGrpSpPr>
            <p:grpSpPr>
              <a:xfrm>
                <a:off x="4773634" y="3143336"/>
                <a:ext cx="37776" cy="32451"/>
                <a:chOff x="4773634" y="3143336"/>
                <a:chExt cx="37776" cy="32451"/>
              </a:xfrm>
            </p:grpSpPr>
            <p:sp>
              <p:nvSpPr>
                <p:cNvPr id="1938" name="Google Shape;1938;p4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44"/>
              <p:cNvGrpSpPr/>
              <p:nvPr/>
            </p:nvGrpSpPr>
            <p:grpSpPr>
              <a:xfrm>
                <a:off x="4724163" y="3131248"/>
                <a:ext cx="37776" cy="32459"/>
                <a:chOff x="4724163" y="3131248"/>
                <a:chExt cx="37776" cy="32459"/>
              </a:xfrm>
            </p:grpSpPr>
            <p:sp>
              <p:nvSpPr>
                <p:cNvPr id="1941" name="Google Shape;1941;p4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44"/>
              <p:cNvGrpSpPr/>
              <p:nvPr/>
            </p:nvGrpSpPr>
            <p:grpSpPr>
              <a:xfrm>
                <a:off x="4755081" y="3176054"/>
                <a:ext cx="32357" cy="27795"/>
                <a:chOff x="4755081" y="3176054"/>
                <a:chExt cx="32357" cy="27795"/>
              </a:xfrm>
            </p:grpSpPr>
            <p:sp>
              <p:nvSpPr>
                <p:cNvPr id="1944" name="Google Shape;1944;p4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44"/>
              <p:cNvGrpSpPr/>
              <p:nvPr/>
            </p:nvGrpSpPr>
            <p:grpSpPr>
              <a:xfrm>
                <a:off x="4812550" y="3119631"/>
                <a:ext cx="32451" cy="27803"/>
                <a:chOff x="4812550" y="3119631"/>
                <a:chExt cx="32451" cy="27803"/>
              </a:xfrm>
            </p:grpSpPr>
            <p:sp>
              <p:nvSpPr>
                <p:cNvPr id="1947" name="Google Shape;1947;p4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9" name="Google Shape;1949;p44"/>
            <p:cNvGrpSpPr/>
            <p:nvPr/>
          </p:nvGrpSpPr>
          <p:grpSpPr>
            <a:xfrm>
              <a:off x="5382826" y="4027197"/>
              <a:ext cx="268967" cy="250422"/>
              <a:chOff x="5382826" y="4027197"/>
              <a:chExt cx="268967" cy="250422"/>
            </a:xfrm>
          </p:grpSpPr>
          <p:grpSp>
            <p:nvGrpSpPr>
              <p:cNvPr id="1950" name="Google Shape;1950;p44"/>
              <p:cNvGrpSpPr/>
              <p:nvPr/>
            </p:nvGrpSpPr>
            <p:grpSpPr>
              <a:xfrm>
                <a:off x="5405280" y="4042510"/>
                <a:ext cx="237570" cy="218647"/>
                <a:chOff x="5405280" y="4042510"/>
                <a:chExt cx="237570" cy="218647"/>
              </a:xfrm>
            </p:grpSpPr>
            <p:sp>
              <p:nvSpPr>
                <p:cNvPr id="1951" name="Google Shape;1951;p4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44"/>
              <p:cNvGrpSpPr/>
              <p:nvPr/>
            </p:nvGrpSpPr>
            <p:grpSpPr>
              <a:xfrm>
                <a:off x="5382826" y="4125549"/>
                <a:ext cx="37776" cy="32380"/>
                <a:chOff x="5382826" y="4125549"/>
                <a:chExt cx="37776" cy="32380"/>
              </a:xfrm>
            </p:grpSpPr>
            <p:sp>
              <p:nvSpPr>
                <p:cNvPr id="1958" name="Google Shape;1958;p4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44"/>
              <p:cNvGrpSpPr/>
              <p:nvPr/>
            </p:nvGrpSpPr>
            <p:grpSpPr>
              <a:xfrm>
                <a:off x="5475680" y="4195587"/>
                <a:ext cx="37783" cy="32364"/>
                <a:chOff x="5475680" y="4195587"/>
                <a:chExt cx="37783" cy="32364"/>
              </a:xfrm>
            </p:grpSpPr>
            <p:sp>
              <p:nvSpPr>
                <p:cNvPr id="1961" name="Google Shape;1961;p4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44"/>
              <p:cNvGrpSpPr/>
              <p:nvPr/>
            </p:nvGrpSpPr>
            <p:grpSpPr>
              <a:xfrm>
                <a:off x="5532575" y="4027197"/>
                <a:ext cx="33308" cy="32262"/>
                <a:chOff x="5532575" y="4027197"/>
                <a:chExt cx="33308" cy="32262"/>
              </a:xfrm>
            </p:grpSpPr>
            <p:sp>
              <p:nvSpPr>
                <p:cNvPr id="1964" name="Google Shape;1964;p4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44"/>
              <p:cNvGrpSpPr/>
              <p:nvPr/>
            </p:nvGrpSpPr>
            <p:grpSpPr>
              <a:xfrm>
                <a:off x="5590706" y="4245348"/>
                <a:ext cx="33497" cy="32270"/>
                <a:chOff x="5590706" y="4245348"/>
                <a:chExt cx="33497" cy="32270"/>
              </a:xfrm>
            </p:grpSpPr>
            <p:sp>
              <p:nvSpPr>
                <p:cNvPr id="1967" name="Google Shape;1967;p4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44"/>
              <p:cNvGrpSpPr/>
              <p:nvPr/>
            </p:nvGrpSpPr>
            <p:grpSpPr>
              <a:xfrm>
                <a:off x="5618681" y="4109677"/>
                <a:ext cx="33112" cy="32357"/>
                <a:chOff x="5618681" y="4109677"/>
                <a:chExt cx="33112" cy="32357"/>
              </a:xfrm>
            </p:grpSpPr>
            <p:sp>
              <p:nvSpPr>
                <p:cNvPr id="1970" name="Google Shape;1970;p4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44"/>
              <p:cNvGrpSpPr/>
              <p:nvPr/>
            </p:nvGrpSpPr>
            <p:grpSpPr>
              <a:xfrm>
                <a:off x="5479298" y="4128262"/>
                <a:ext cx="31405" cy="26906"/>
                <a:chOff x="5479298" y="4128262"/>
                <a:chExt cx="31405" cy="26906"/>
              </a:xfrm>
            </p:grpSpPr>
            <p:sp>
              <p:nvSpPr>
                <p:cNvPr id="1973" name="Google Shape;1973;p4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44"/>
              <p:cNvGrpSpPr/>
              <p:nvPr/>
            </p:nvGrpSpPr>
            <p:grpSpPr>
              <a:xfrm>
                <a:off x="5582903" y="4180116"/>
                <a:ext cx="31499" cy="26898"/>
                <a:chOff x="5582903" y="4180116"/>
                <a:chExt cx="31499" cy="26898"/>
              </a:xfrm>
            </p:grpSpPr>
            <p:sp>
              <p:nvSpPr>
                <p:cNvPr id="1976" name="Google Shape;1976;p4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8" name="Google Shape;1978;p44"/>
            <p:cNvGrpSpPr/>
            <p:nvPr/>
          </p:nvGrpSpPr>
          <p:grpSpPr>
            <a:xfrm>
              <a:off x="3977681" y="3230323"/>
              <a:ext cx="94584" cy="84085"/>
              <a:chOff x="3977681" y="3230323"/>
              <a:chExt cx="94584" cy="84085"/>
            </a:xfrm>
          </p:grpSpPr>
          <p:grpSp>
            <p:nvGrpSpPr>
              <p:cNvPr id="1979" name="Google Shape;1979;p44"/>
              <p:cNvGrpSpPr/>
              <p:nvPr/>
            </p:nvGrpSpPr>
            <p:grpSpPr>
              <a:xfrm>
                <a:off x="4000135" y="3243041"/>
                <a:ext cx="59570" cy="57186"/>
                <a:chOff x="4000135" y="3243041"/>
                <a:chExt cx="59570" cy="57186"/>
              </a:xfrm>
            </p:grpSpPr>
            <p:sp>
              <p:nvSpPr>
                <p:cNvPr id="1980" name="Google Shape;1980;p4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44"/>
              <p:cNvGrpSpPr/>
              <p:nvPr/>
            </p:nvGrpSpPr>
            <p:grpSpPr>
              <a:xfrm>
                <a:off x="3977681" y="3245872"/>
                <a:ext cx="37783" cy="32380"/>
                <a:chOff x="3977681" y="3245872"/>
                <a:chExt cx="37783" cy="32380"/>
              </a:xfrm>
            </p:grpSpPr>
            <p:sp>
              <p:nvSpPr>
                <p:cNvPr id="1984" name="Google Shape;1984;p4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44"/>
              <p:cNvGrpSpPr/>
              <p:nvPr/>
            </p:nvGrpSpPr>
            <p:grpSpPr>
              <a:xfrm>
                <a:off x="4040860" y="3262672"/>
                <a:ext cx="31405" cy="27001"/>
                <a:chOff x="4040860" y="3262672"/>
                <a:chExt cx="31405" cy="27001"/>
              </a:xfrm>
            </p:grpSpPr>
            <p:sp>
              <p:nvSpPr>
                <p:cNvPr id="1987" name="Google Shape;1987;p4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44"/>
              <p:cNvGrpSpPr/>
              <p:nvPr/>
            </p:nvGrpSpPr>
            <p:grpSpPr>
              <a:xfrm>
                <a:off x="4021072" y="3230323"/>
                <a:ext cx="31397" cy="26906"/>
                <a:chOff x="4021072" y="3230323"/>
                <a:chExt cx="31397" cy="26906"/>
              </a:xfrm>
            </p:grpSpPr>
            <p:sp>
              <p:nvSpPr>
                <p:cNvPr id="1990" name="Google Shape;1990;p4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44"/>
              <p:cNvGrpSpPr/>
              <p:nvPr/>
            </p:nvGrpSpPr>
            <p:grpSpPr>
              <a:xfrm>
                <a:off x="4001472" y="3287462"/>
                <a:ext cx="31499" cy="26945"/>
                <a:chOff x="4001472" y="3287462"/>
                <a:chExt cx="31499" cy="26945"/>
              </a:xfrm>
            </p:grpSpPr>
            <p:sp>
              <p:nvSpPr>
                <p:cNvPr id="1993" name="Google Shape;1993;p4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5" name="Google Shape;1995;p44"/>
            <p:cNvGrpSpPr/>
            <p:nvPr/>
          </p:nvGrpSpPr>
          <p:grpSpPr>
            <a:xfrm>
              <a:off x="4084715" y="3258865"/>
              <a:ext cx="184961" cy="137268"/>
              <a:chOff x="4084715" y="3258865"/>
              <a:chExt cx="184961" cy="137268"/>
            </a:xfrm>
          </p:grpSpPr>
          <p:grpSp>
            <p:nvGrpSpPr>
              <p:cNvPr id="1996" name="Google Shape;1996;p44"/>
              <p:cNvGrpSpPr/>
              <p:nvPr/>
            </p:nvGrpSpPr>
            <p:grpSpPr>
              <a:xfrm>
                <a:off x="4107453" y="3271583"/>
                <a:ext cx="153470" cy="110275"/>
                <a:chOff x="4107453" y="3271583"/>
                <a:chExt cx="153470" cy="110275"/>
              </a:xfrm>
            </p:grpSpPr>
            <p:sp>
              <p:nvSpPr>
                <p:cNvPr id="1997" name="Google Shape;1997;p4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44"/>
              <p:cNvGrpSpPr/>
              <p:nvPr/>
            </p:nvGrpSpPr>
            <p:grpSpPr>
              <a:xfrm>
                <a:off x="4136947" y="3258865"/>
                <a:ext cx="31499" cy="27001"/>
                <a:chOff x="4136947" y="3258865"/>
                <a:chExt cx="31499" cy="27001"/>
              </a:xfrm>
            </p:grpSpPr>
            <p:sp>
              <p:nvSpPr>
                <p:cNvPr id="2002" name="Google Shape;2002;p4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4"/>
              <p:cNvGrpSpPr/>
              <p:nvPr/>
            </p:nvGrpSpPr>
            <p:grpSpPr>
              <a:xfrm>
                <a:off x="4084715" y="3266478"/>
                <a:ext cx="31468" cy="26898"/>
                <a:chOff x="4084715" y="3266478"/>
                <a:chExt cx="31468" cy="26898"/>
              </a:xfrm>
            </p:grpSpPr>
            <p:sp>
              <p:nvSpPr>
                <p:cNvPr id="2005" name="Google Shape;2005;p4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44"/>
              <p:cNvGrpSpPr/>
              <p:nvPr/>
            </p:nvGrpSpPr>
            <p:grpSpPr>
              <a:xfrm>
                <a:off x="4159213" y="3279849"/>
                <a:ext cx="31405" cy="26945"/>
                <a:chOff x="4159213" y="3279849"/>
                <a:chExt cx="31405" cy="26945"/>
              </a:xfrm>
            </p:grpSpPr>
            <p:sp>
              <p:nvSpPr>
                <p:cNvPr id="2008" name="Google Shape;2008;p4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44"/>
              <p:cNvGrpSpPr/>
              <p:nvPr/>
            </p:nvGrpSpPr>
            <p:grpSpPr>
              <a:xfrm>
                <a:off x="4201550" y="3266502"/>
                <a:ext cx="31405" cy="26883"/>
                <a:chOff x="4201550" y="3266502"/>
                <a:chExt cx="31405" cy="26883"/>
              </a:xfrm>
            </p:grpSpPr>
            <p:sp>
              <p:nvSpPr>
                <p:cNvPr id="2011" name="Google Shape;2011;p4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44"/>
              <p:cNvGrpSpPr/>
              <p:nvPr/>
            </p:nvGrpSpPr>
            <p:grpSpPr>
              <a:xfrm>
                <a:off x="4201550" y="3338278"/>
                <a:ext cx="31405" cy="26930"/>
                <a:chOff x="4201550" y="3338278"/>
                <a:chExt cx="31405" cy="26930"/>
              </a:xfrm>
            </p:grpSpPr>
            <p:sp>
              <p:nvSpPr>
                <p:cNvPr id="2014" name="Google Shape;2014;p4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44"/>
              <p:cNvGrpSpPr/>
              <p:nvPr/>
            </p:nvGrpSpPr>
            <p:grpSpPr>
              <a:xfrm>
                <a:off x="4238272" y="3369132"/>
                <a:ext cx="31405" cy="27001"/>
                <a:chOff x="4238272" y="3369132"/>
                <a:chExt cx="31405" cy="27001"/>
              </a:xfrm>
            </p:grpSpPr>
            <p:sp>
              <p:nvSpPr>
                <p:cNvPr id="2017" name="Google Shape;2017;p4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9" name="Google Shape;2019;p44"/>
            <p:cNvGrpSpPr/>
            <p:nvPr/>
          </p:nvGrpSpPr>
          <p:grpSpPr>
            <a:xfrm>
              <a:off x="4068639" y="3200169"/>
              <a:ext cx="77643" cy="37272"/>
              <a:chOff x="4068639" y="3200169"/>
              <a:chExt cx="77643" cy="37272"/>
            </a:xfrm>
          </p:grpSpPr>
          <p:sp>
            <p:nvSpPr>
              <p:cNvPr id="2020" name="Google Shape;2020;p4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1" name="Google Shape;2021;p44"/>
              <p:cNvGrpSpPr/>
              <p:nvPr/>
            </p:nvGrpSpPr>
            <p:grpSpPr>
              <a:xfrm>
                <a:off x="4114878" y="3200169"/>
                <a:ext cx="31405" cy="26993"/>
                <a:chOff x="4114878" y="3200169"/>
                <a:chExt cx="31405" cy="26993"/>
              </a:xfrm>
            </p:grpSpPr>
            <p:sp>
              <p:nvSpPr>
                <p:cNvPr id="2022" name="Google Shape;2022;p4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44"/>
              <p:cNvGrpSpPr/>
              <p:nvPr/>
            </p:nvGrpSpPr>
            <p:grpSpPr>
              <a:xfrm>
                <a:off x="4068639" y="3210535"/>
                <a:ext cx="31499" cy="26906"/>
                <a:chOff x="4068639" y="3210535"/>
                <a:chExt cx="31499" cy="26906"/>
              </a:xfrm>
            </p:grpSpPr>
            <p:sp>
              <p:nvSpPr>
                <p:cNvPr id="2025" name="Google Shape;2025;p4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7" name="Google Shape;2027;p44"/>
            <p:cNvGrpSpPr/>
            <p:nvPr/>
          </p:nvGrpSpPr>
          <p:grpSpPr>
            <a:xfrm>
              <a:off x="3869702" y="3066935"/>
              <a:ext cx="382664" cy="190294"/>
              <a:chOff x="3869702" y="3066935"/>
              <a:chExt cx="382664" cy="190294"/>
            </a:xfrm>
          </p:grpSpPr>
          <p:grpSp>
            <p:nvGrpSpPr>
              <p:cNvPr id="2028" name="Google Shape;2028;p44"/>
              <p:cNvGrpSpPr/>
              <p:nvPr/>
            </p:nvGrpSpPr>
            <p:grpSpPr>
              <a:xfrm>
                <a:off x="3888633" y="3082351"/>
                <a:ext cx="351172" cy="160698"/>
                <a:chOff x="3888633" y="3082351"/>
                <a:chExt cx="351172" cy="160698"/>
              </a:xfrm>
            </p:grpSpPr>
            <p:sp>
              <p:nvSpPr>
                <p:cNvPr id="2029" name="Google Shape;2029;p4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44"/>
              <p:cNvGrpSpPr/>
              <p:nvPr/>
            </p:nvGrpSpPr>
            <p:grpSpPr>
              <a:xfrm>
                <a:off x="4143703" y="3066935"/>
                <a:ext cx="37783" cy="32357"/>
                <a:chOff x="4143703" y="3066935"/>
                <a:chExt cx="37783" cy="32357"/>
              </a:xfrm>
            </p:grpSpPr>
            <p:sp>
              <p:nvSpPr>
                <p:cNvPr id="2036" name="Google Shape;2036;p4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44"/>
              <p:cNvGrpSpPr/>
              <p:nvPr/>
            </p:nvGrpSpPr>
            <p:grpSpPr>
              <a:xfrm>
                <a:off x="4044565" y="3103563"/>
                <a:ext cx="37783" cy="32451"/>
                <a:chOff x="4044565" y="3103563"/>
                <a:chExt cx="37783" cy="32451"/>
              </a:xfrm>
            </p:grpSpPr>
            <p:sp>
              <p:nvSpPr>
                <p:cNvPr id="2039" name="Google Shape;2039;p4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44"/>
              <p:cNvGrpSpPr/>
              <p:nvPr/>
            </p:nvGrpSpPr>
            <p:grpSpPr>
              <a:xfrm>
                <a:off x="4017454" y="3188237"/>
                <a:ext cx="37776" cy="32357"/>
                <a:chOff x="4017454" y="3188237"/>
                <a:chExt cx="37776" cy="32357"/>
              </a:xfrm>
            </p:grpSpPr>
            <p:sp>
              <p:nvSpPr>
                <p:cNvPr id="2042" name="Google Shape;2042;p4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44"/>
              <p:cNvGrpSpPr/>
              <p:nvPr/>
            </p:nvGrpSpPr>
            <p:grpSpPr>
              <a:xfrm>
                <a:off x="3921548" y="3157509"/>
                <a:ext cx="37783" cy="32357"/>
                <a:chOff x="3921548" y="3157509"/>
                <a:chExt cx="37783" cy="32357"/>
              </a:xfrm>
            </p:grpSpPr>
            <p:sp>
              <p:nvSpPr>
                <p:cNvPr id="2045" name="Google Shape;2045;p4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44"/>
              <p:cNvGrpSpPr/>
              <p:nvPr/>
            </p:nvGrpSpPr>
            <p:grpSpPr>
              <a:xfrm>
                <a:off x="3939056" y="3211620"/>
                <a:ext cx="37783" cy="32380"/>
                <a:chOff x="3939056" y="3211620"/>
                <a:chExt cx="37783" cy="32380"/>
              </a:xfrm>
            </p:grpSpPr>
            <p:sp>
              <p:nvSpPr>
                <p:cNvPr id="2048" name="Google Shape;2048;p4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44"/>
              <p:cNvGrpSpPr/>
              <p:nvPr/>
            </p:nvGrpSpPr>
            <p:grpSpPr>
              <a:xfrm>
                <a:off x="4176240" y="3136965"/>
                <a:ext cx="31405" cy="26930"/>
                <a:chOff x="4176240" y="3136965"/>
                <a:chExt cx="31405" cy="26930"/>
              </a:xfrm>
            </p:grpSpPr>
            <p:sp>
              <p:nvSpPr>
                <p:cNvPr id="2051" name="Google Shape;2051;p4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4"/>
              <p:cNvGrpSpPr/>
              <p:nvPr/>
            </p:nvGrpSpPr>
            <p:grpSpPr>
              <a:xfrm>
                <a:off x="4133148" y="3152593"/>
                <a:ext cx="31499" cy="27001"/>
                <a:chOff x="4133148" y="3152593"/>
                <a:chExt cx="31499" cy="27001"/>
              </a:xfrm>
            </p:grpSpPr>
            <p:sp>
              <p:nvSpPr>
                <p:cNvPr id="2054" name="Google Shape;2054;p4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44"/>
              <p:cNvGrpSpPr/>
              <p:nvPr/>
            </p:nvGrpSpPr>
            <p:grpSpPr>
              <a:xfrm>
                <a:off x="4220866" y="3073534"/>
                <a:ext cx="31499" cy="26898"/>
                <a:chOff x="4220866" y="3073534"/>
                <a:chExt cx="31499" cy="26898"/>
              </a:xfrm>
            </p:grpSpPr>
            <p:sp>
              <p:nvSpPr>
                <p:cNvPr id="2057" name="Google Shape;2057;p4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44"/>
              <p:cNvGrpSpPr/>
              <p:nvPr/>
            </p:nvGrpSpPr>
            <p:grpSpPr>
              <a:xfrm>
                <a:off x="3869702" y="3230323"/>
                <a:ext cx="31499" cy="26906"/>
                <a:chOff x="3869702" y="3230323"/>
                <a:chExt cx="31499" cy="26906"/>
              </a:xfrm>
            </p:grpSpPr>
            <p:sp>
              <p:nvSpPr>
                <p:cNvPr id="2060" name="Google Shape;2060;p4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2" name="Google Shape;2062;p44"/>
            <p:cNvGrpSpPr/>
            <p:nvPr/>
          </p:nvGrpSpPr>
          <p:grpSpPr>
            <a:xfrm>
              <a:off x="4271383" y="3065882"/>
              <a:ext cx="304556" cy="341663"/>
              <a:chOff x="4271383" y="3065882"/>
              <a:chExt cx="304556" cy="341663"/>
            </a:xfrm>
          </p:grpSpPr>
          <p:grpSp>
            <p:nvGrpSpPr>
              <p:cNvPr id="2063" name="Google Shape;2063;p44"/>
              <p:cNvGrpSpPr/>
              <p:nvPr/>
            </p:nvGrpSpPr>
            <p:grpSpPr>
              <a:xfrm>
                <a:off x="4293838" y="3078639"/>
                <a:ext cx="269353" cy="311973"/>
                <a:chOff x="4293838" y="3078639"/>
                <a:chExt cx="269353" cy="311973"/>
              </a:xfrm>
            </p:grpSpPr>
            <p:sp>
              <p:nvSpPr>
                <p:cNvPr id="2064" name="Google Shape;2064;p4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44"/>
              <p:cNvGrpSpPr/>
              <p:nvPr/>
            </p:nvGrpSpPr>
            <p:grpSpPr>
              <a:xfrm>
                <a:off x="4538164" y="3342061"/>
                <a:ext cx="37776" cy="32380"/>
                <a:chOff x="4538164" y="3342061"/>
                <a:chExt cx="37776" cy="32380"/>
              </a:xfrm>
            </p:grpSpPr>
            <p:sp>
              <p:nvSpPr>
                <p:cNvPr id="2082" name="Google Shape;2082;p4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44"/>
              <p:cNvGrpSpPr/>
              <p:nvPr/>
            </p:nvGrpSpPr>
            <p:grpSpPr>
              <a:xfrm>
                <a:off x="4271383" y="3194742"/>
                <a:ext cx="37783" cy="32420"/>
                <a:chOff x="4271383" y="3194742"/>
                <a:chExt cx="37783" cy="32420"/>
              </a:xfrm>
            </p:grpSpPr>
            <p:sp>
              <p:nvSpPr>
                <p:cNvPr id="2085" name="Google Shape;2085;p4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44"/>
              <p:cNvGrpSpPr/>
              <p:nvPr/>
            </p:nvGrpSpPr>
            <p:grpSpPr>
              <a:xfrm>
                <a:off x="4284416" y="3084058"/>
                <a:ext cx="37783" cy="32357"/>
                <a:chOff x="4284416" y="3084058"/>
                <a:chExt cx="37783" cy="32357"/>
              </a:xfrm>
            </p:grpSpPr>
            <p:sp>
              <p:nvSpPr>
                <p:cNvPr id="2088" name="Google Shape;2088;p4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44"/>
              <p:cNvGrpSpPr/>
              <p:nvPr/>
            </p:nvGrpSpPr>
            <p:grpSpPr>
              <a:xfrm>
                <a:off x="4478697" y="3297561"/>
                <a:ext cx="37776" cy="32451"/>
                <a:chOff x="4478697" y="3297561"/>
                <a:chExt cx="37776" cy="32451"/>
              </a:xfrm>
            </p:grpSpPr>
            <p:sp>
              <p:nvSpPr>
                <p:cNvPr id="2091" name="Google Shape;2091;p4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44"/>
              <p:cNvGrpSpPr/>
              <p:nvPr/>
            </p:nvGrpSpPr>
            <p:grpSpPr>
              <a:xfrm>
                <a:off x="4411813" y="3331711"/>
                <a:ext cx="37776" cy="32451"/>
                <a:chOff x="4411813" y="3331711"/>
                <a:chExt cx="37776" cy="32451"/>
              </a:xfrm>
            </p:grpSpPr>
            <p:sp>
              <p:nvSpPr>
                <p:cNvPr id="2094" name="Google Shape;2094;p4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44"/>
              <p:cNvGrpSpPr/>
              <p:nvPr/>
            </p:nvGrpSpPr>
            <p:grpSpPr>
              <a:xfrm>
                <a:off x="4337984" y="3375188"/>
                <a:ext cx="37776" cy="32357"/>
                <a:chOff x="4337984" y="3375188"/>
                <a:chExt cx="37776" cy="32357"/>
              </a:xfrm>
            </p:grpSpPr>
            <p:sp>
              <p:nvSpPr>
                <p:cNvPr id="2097" name="Google Shape;2097;p4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44"/>
              <p:cNvGrpSpPr/>
              <p:nvPr/>
            </p:nvGrpSpPr>
            <p:grpSpPr>
              <a:xfrm>
                <a:off x="4494867" y="3090530"/>
                <a:ext cx="37878" cy="32451"/>
                <a:chOff x="4494867" y="3090530"/>
                <a:chExt cx="37878" cy="32451"/>
              </a:xfrm>
            </p:grpSpPr>
            <p:sp>
              <p:nvSpPr>
                <p:cNvPr id="2100" name="Google Shape;2100;p4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44"/>
              <p:cNvGrpSpPr/>
              <p:nvPr/>
            </p:nvGrpSpPr>
            <p:grpSpPr>
              <a:xfrm>
                <a:off x="4525124" y="3207774"/>
                <a:ext cx="37783" cy="32420"/>
                <a:chOff x="4525124" y="3207774"/>
                <a:chExt cx="37783" cy="32420"/>
              </a:xfrm>
            </p:grpSpPr>
            <p:sp>
              <p:nvSpPr>
                <p:cNvPr id="2103" name="Google Shape;2103;p4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4"/>
              <p:cNvGrpSpPr/>
              <p:nvPr/>
            </p:nvGrpSpPr>
            <p:grpSpPr>
              <a:xfrm>
                <a:off x="4440544" y="3176479"/>
                <a:ext cx="31499" cy="26898"/>
                <a:chOff x="4440544" y="3176479"/>
                <a:chExt cx="31499" cy="26898"/>
              </a:xfrm>
            </p:grpSpPr>
            <p:sp>
              <p:nvSpPr>
                <p:cNvPr id="2106" name="Google Shape;2106;p4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44"/>
              <p:cNvGrpSpPr/>
              <p:nvPr/>
            </p:nvGrpSpPr>
            <p:grpSpPr>
              <a:xfrm>
                <a:off x="4350545" y="3156400"/>
                <a:ext cx="31405" cy="27001"/>
                <a:chOff x="4350545" y="3156400"/>
                <a:chExt cx="31405" cy="27001"/>
              </a:xfrm>
            </p:grpSpPr>
            <p:sp>
              <p:nvSpPr>
                <p:cNvPr id="2109" name="Google Shape;2109;p4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4"/>
              <p:cNvGrpSpPr/>
              <p:nvPr/>
            </p:nvGrpSpPr>
            <p:grpSpPr>
              <a:xfrm>
                <a:off x="4376703" y="3255058"/>
                <a:ext cx="31405" cy="27001"/>
                <a:chOff x="4376703" y="3255058"/>
                <a:chExt cx="31405" cy="27001"/>
              </a:xfrm>
            </p:grpSpPr>
            <p:sp>
              <p:nvSpPr>
                <p:cNvPr id="2112" name="Google Shape;2112;p4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44"/>
              <p:cNvGrpSpPr/>
              <p:nvPr/>
            </p:nvGrpSpPr>
            <p:grpSpPr>
              <a:xfrm>
                <a:off x="4331322" y="3283656"/>
                <a:ext cx="31405" cy="26945"/>
                <a:chOff x="4331322" y="3283656"/>
                <a:chExt cx="31405" cy="26945"/>
              </a:xfrm>
            </p:grpSpPr>
            <p:sp>
              <p:nvSpPr>
                <p:cNvPr id="2115" name="Google Shape;2115;p4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44"/>
              <p:cNvGrpSpPr/>
              <p:nvPr/>
            </p:nvGrpSpPr>
            <p:grpSpPr>
              <a:xfrm>
                <a:off x="4380510" y="3065882"/>
                <a:ext cx="31405" cy="26938"/>
                <a:chOff x="4380510" y="3065882"/>
                <a:chExt cx="31405" cy="26938"/>
              </a:xfrm>
            </p:grpSpPr>
            <p:sp>
              <p:nvSpPr>
                <p:cNvPr id="2118" name="Google Shape;2118;p4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0" name="Google Shape;2120;p44"/>
            <p:cNvGrpSpPr/>
            <p:nvPr/>
          </p:nvGrpSpPr>
          <p:grpSpPr>
            <a:xfrm>
              <a:off x="4558998" y="3188237"/>
              <a:ext cx="1280131" cy="1052746"/>
              <a:chOff x="4558998" y="3188237"/>
              <a:chExt cx="1280131" cy="1052746"/>
            </a:xfrm>
          </p:grpSpPr>
          <p:sp>
            <p:nvSpPr>
              <p:cNvPr id="2121" name="Google Shape;2121;p4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2" name="Google Shape;2122;p44"/>
              <p:cNvGrpSpPr/>
              <p:nvPr/>
            </p:nvGrpSpPr>
            <p:grpSpPr>
              <a:xfrm>
                <a:off x="4579164" y="3203653"/>
                <a:ext cx="1244833" cy="1020397"/>
                <a:chOff x="4579164" y="3203653"/>
                <a:chExt cx="1244833" cy="1020397"/>
              </a:xfrm>
            </p:grpSpPr>
            <p:sp>
              <p:nvSpPr>
                <p:cNvPr id="2123" name="Google Shape;2123;p4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44"/>
                <p:cNvGrpSpPr/>
                <p:nvPr/>
              </p:nvGrpSpPr>
              <p:grpSpPr>
                <a:xfrm>
                  <a:off x="4579164" y="3203653"/>
                  <a:ext cx="1244833" cy="1020397"/>
                  <a:chOff x="4579164" y="3203653"/>
                  <a:chExt cx="1244833" cy="1020397"/>
                </a:xfrm>
              </p:grpSpPr>
              <p:sp>
                <p:nvSpPr>
                  <p:cNvPr id="2126" name="Google Shape;2126;p4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44"/>
                  <p:cNvGrpSpPr/>
                  <p:nvPr/>
                </p:nvGrpSpPr>
                <p:grpSpPr>
                  <a:xfrm>
                    <a:off x="4579164" y="3203653"/>
                    <a:ext cx="1244833" cy="1020397"/>
                    <a:chOff x="4579164" y="3203653"/>
                    <a:chExt cx="1244833" cy="1020397"/>
                  </a:xfrm>
                </p:grpSpPr>
                <p:sp>
                  <p:nvSpPr>
                    <p:cNvPr id="2129" name="Google Shape;2129;p4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7" name="Google Shape;2137;p44"/>
                    <p:cNvGrpSpPr/>
                    <p:nvPr/>
                  </p:nvGrpSpPr>
                  <p:grpSpPr>
                    <a:xfrm>
                      <a:off x="4579164" y="3203653"/>
                      <a:ext cx="1244833" cy="1020397"/>
                      <a:chOff x="4579164" y="3203653"/>
                      <a:chExt cx="1244833" cy="1020397"/>
                    </a:xfrm>
                  </p:grpSpPr>
                  <p:sp>
                    <p:nvSpPr>
                      <p:cNvPr id="2138" name="Google Shape;2138;p4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2" name="Google Shape;2152;p44"/>
                      <p:cNvGrpSpPr/>
                      <p:nvPr/>
                    </p:nvGrpSpPr>
                    <p:grpSpPr>
                      <a:xfrm>
                        <a:off x="4579164" y="3203653"/>
                        <a:ext cx="1244833" cy="1020397"/>
                        <a:chOff x="4579164" y="3203653"/>
                        <a:chExt cx="1244833" cy="1020397"/>
                      </a:xfrm>
                    </p:grpSpPr>
                    <p:sp>
                      <p:nvSpPr>
                        <p:cNvPr id="2153" name="Google Shape;2153;p4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44"/>
                        <p:cNvGrpSpPr/>
                        <p:nvPr/>
                      </p:nvGrpSpPr>
                      <p:grpSpPr>
                        <a:xfrm>
                          <a:off x="4579164" y="3203653"/>
                          <a:ext cx="1244833" cy="1020397"/>
                          <a:chOff x="4579164" y="3203653"/>
                          <a:chExt cx="1244833" cy="1020397"/>
                        </a:xfrm>
                      </p:grpSpPr>
                      <p:sp>
                        <p:nvSpPr>
                          <p:cNvPr id="2178" name="Google Shape;2178;p4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44"/>
                          <p:cNvGrpSpPr/>
                          <p:nvPr/>
                        </p:nvGrpSpPr>
                        <p:grpSpPr>
                          <a:xfrm>
                            <a:off x="4579164" y="3203653"/>
                            <a:ext cx="1244833" cy="1020397"/>
                            <a:chOff x="4579164" y="3203653"/>
                            <a:chExt cx="1244833" cy="1020397"/>
                          </a:xfrm>
                        </p:grpSpPr>
                        <p:sp>
                          <p:nvSpPr>
                            <p:cNvPr id="2180" name="Google Shape;2180;p4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7" name="Google Shape;2187;p44"/>
                            <p:cNvGrpSpPr/>
                            <p:nvPr/>
                          </p:nvGrpSpPr>
                          <p:grpSpPr>
                            <a:xfrm>
                              <a:off x="4579164" y="3203653"/>
                              <a:ext cx="1244833" cy="1020397"/>
                              <a:chOff x="4579164" y="3203653"/>
                              <a:chExt cx="1244833" cy="1020397"/>
                            </a:xfrm>
                          </p:grpSpPr>
                          <p:sp>
                            <p:nvSpPr>
                              <p:cNvPr id="2188" name="Google Shape;2188;p4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44"/>
                              <p:cNvGrpSpPr/>
                              <p:nvPr/>
                            </p:nvGrpSpPr>
                            <p:grpSpPr>
                              <a:xfrm>
                                <a:off x="4579164" y="3203653"/>
                                <a:ext cx="1244833" cy="1020397"/>
                                <a:chOff x="4579164" y="3203653"/>
                                <a:chExt cx="1244833" cy="1020397"/>
                              </a:xfrm>
                            </p:grpSpPr>
                            <p:sp>
                              <p:nvSpPr>
                                <p:cNvPr id="2202" name="Google Shape;2202;p4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44"/>
                                <p:cNvGrpSpPr/>
                                <p:nvPr/>
                              </p:nvGrpSpPr>
                              <p:grpSpPr>
                                <a:xfrm>
                                  <a:off x="4579164" y="3203653"/>
                                  <a:ext cx="1244833" cy="1020397"/>
                                  <a:chOff x="4579164" y="3203653"/>
                                  <a:chExt cx="1244833" cy="1020397"/>
                                </a:xfrm>
                              </p:grpSpPr>
                              <p:sp>
                                <p:nvSpPr>
                                  <p:cNvPr id="2210" name="Google Shape;2210;p4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5" name="Google Shape;2215;p44"/>
                                  <p:cNvGrpSpPr/>
                                  <p:nvPr/>
                                </p:nvGrpSpPr>
                                <p:grpSpPr>
                                  <a:xfrm>
                                    <a:off x="4579164" y="3203653"/>
                                    <a:ext cx="1244833" cy="1020397"/>
                                    <a:chOff x="4579164" y="3203653"/>
                                    <a:chExt cx="1244833" cy="1020397"/>
                                  </a:xfrm>
                                </p:grpSpPr>
                                <p:sp>
                                  <p:nvSpPr>
                                    <p:cNvPr id="2216" name="Google Shape;2216;p4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220" name="Google Shape;2220;p4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3" name="Google Shape;2223;p4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224" name="Google Shape;2224;p44"/>
              <p:cNvGrpSpPr/>
              <p:nvPr/>
            </p:nvGrpSpPr>
            <p:grpSpPr>
              <a:xfrm>
                <a:off x="4595437" y="3598775"/>
                <a:ext cx="37776" cy="32451"/>
                <a:chOff x="4595437" y="3598775"/>
                <a:chExt cx="37776" cy="32451"/>
              </a:xfrm>
            </p:grpSpPr>
            <p:sp>
              <p:nvSpPr>
                <p:cNvPr id="2225" name="Google Shape;2225;p4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4"/>
              <p:cNvGrpSpPr/>
              <p:nvPr/>
            </p:nvGrpSpPr>
            <p:grpSpPr>
              <a:xfrm>
                <a:off x="4641864" y="3524443"/>
                <a:ext cx="37776" cy="32380"/>
                <a:chOff x="4641864" y="3524443"/>
                <a:chExt cx="37776" cy="32380"/>
              </a:xfrm>
            </p:grpSpPr>
            <p:sp>
              <p:nvSpPr>
                <p:cNvPr id="2228" name="Google Shape;2228;p4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44"/>
              <p:cNvGrpSpPr/>
              <p:nvPr/>
            </p:nvGrpSpPr>
            <p:grpSpPr>
              <a:xfrm>
                <a:off x="4648431" y="3893901"/>
                <a:ext cx="37776" cy="32357"/>
                <a:chOff x="4648431" y="3893901"/>
                <a:chExt cx="37776" cy="32357"/>
              </a:xfrm>
            </p:grpSpPr>
            <p:sp>
              <p:nvSpPr>
                <p:cNvPr id="2231" name="Google Shape;2231;p4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44"/>
              <p:cNvGrpSpPr/>
              <p:nvPr/>
            </p:nvGrpSpPr>
            <p:grpSpPr>
              <a:xfrm>
                <a:off x="4567752" y="3722908"/>
                <a:ext cx="37870" cy="32380"/>
                <a:chOff x="4567752" y="3722908"/>
                <a:chExt cx="37870" cy="32380"/>
              </a:xfrm>
            </p:grpSpPr>
            <p:sp>
              <p:nvSpPr>
                <p:cNvPr id="2234" name="Google Shape;2234;p4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44"/>
              <p:cNvGrpSpPr/>
              <p:nvPr/>
            </p:nvGrpSpPr>
            <p:grpSpPr>
              <a:xfrm>
                <a:off x="4617506" y="3652052"/>
                <a:ext cx="37783" cy="32357"/>
                <a:chOff x="4617506" y="3652052"/>
                <a:chExt cx="37783" cy="32357"/>
              </a:xfrm>
            </p:grpSpPr>
            <p:sp>
              <p:nvSpPr>
                <p:cNvPr id="2237" name="Google Shape;2237;p4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44"/>
              <p:cNvGrpSpPr/>
              <p:nvPr/>
            </p:nvGrpSpPr>
            <p:grpSpPr>
              <a:xfrm>
                <a:off x="4739005" y="3554149"/>
                <a:ext cx="37870" cy="32357"/>
                <a:chOff x="4739005" y="3554149"/>
                <a:chExt cx="37870" cy="32357"/>
              </a:xfrm>
            </p:grpSpPr>
            <p:sp>
              <p:nvSpPr>
                <p:cNvPr id="2240" name="Google Shape;2240;p4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44"/>
              <p:cNvGrpSpPr/>
              <p:nvPr/>
            </p:nvGrpSpPr>
            <p:grpSpPr>
              <a:xfrm>
                <a:off x="4806557" y="3630258"/>
                <a:ext cx="37776" cy="32364"/>
                <a:chOff x="4806557" y="3630258"/>
                <a:chExt cx="37776" cy="32364"/>
              </a:xfrm>
            </p:grpSpPr>
            <p:sp>
              <p:nvSpPr>
                <p:cNvPr id="2243" name="Google Shape;2243;p4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44"/>
              <p:cNvGrpSpPr/>
              <p:nvPr/>
            </p:nvGrpSpPr>
            <p:grpSpPr>
              <a:xfrm>
                <a:off x="4737007" y="4004357"/>
                <a:ext cx="37870" cy="32357"/>
                <a:chOff x="4737007" y="4004357"/>
                <a:chExt cx="37870" cy="32357"/>
              </a:xfrm>
            </p:grpSpPr>
            <p:sp>
              <p:nvSpPr>
                <p:cNvPr id="2246" name="Google Shape;2246;p4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44"/>
              <p:cNvGrpSpPr/>
              <p:nvPr/>
            </p:nvGrpSpPr>
            <p:grpSpPr>
              <a:xfrm>
                <a:off x="4773634" y="4208627"/>
                <a:ext cx="37776" cy="32357"/>
                <a:chOff x="4773634" y="4208627"/>
                <a:chExt cx="37776" cy="32357"/>
              </a:xfrm>
            </p:grpSpPr>
            <p:sp>
              <p:nvSpPr>
                <p:cNvPr id="2249" name="Google Shape;2249;p4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44"/>
              <p:cNvGrpSpPr/>
              <p:nvPr/>
            </p:nvGrpSpPr>
            <p:grpSpPr>
              <a:xfrm>
                <a:off x="4888282" y="4074764"/>
                <a:ext cx="37776" cy="32451"/>
                <a:chOff x="4888282" y="4074764"/>
                <a:chExt cx="37776" cy="32451"/>
              </a:xfrm>
            </p:grpSpPr>
            <p:sp>
              <p:nvSpPr>
                <p:cNvPr id="2252" name="Google Shape;2252;p4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44"/>
              <p:cNvGrpSpPr/>
              <p:nvPr/>
            </p:nvGrpSpPr>
            <p:grpSpPr>
              <a:xfrm>
                <a:off x="4901315" y="3804271"/>
                <a:ext cx="37776" cy="32364"/>
                <a:chOff x="4901315" y="3804271"/>
                <a:chExt cx="37776" cy="32364"/>
              </a:xfrm>
            </p:grpSpPr>
            <p:sp>
              <p:nvSpPr>
                <p:cNvPr id="2255" name="Google Shape;2255;p4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44"/>
              <p:cNvGrpSpPr/>
              <p:nvPr/>
            </p:nvGrpSpPr>
            <p:grpSpPr>
              <a:xfrm>
                <a:off x="4866394" y="3715035"/>
                <a:ext cx="37846" cy="32357"/>
                <a:chOff x="4866394" y="3715035"/>
                <a:chExt cx="37846" cy="32357"/>
              </a:xfrm>
            </p:grpSpPr>
            <p:sp>
              <p:nvSpPr>
                <p:cNvPr id="2258" name="Google Shape;2258;p4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44"/>
              <p:cNvGrpSpPr/>
              <p:nvPr/>
            </p:nvGrpSpPr>
            <p:grpSpPr>
              <a:xfrm>
                <a:off x="4979233" y="3839798"/>
                <a:ext cx="37878" cy="32420"/>
                <a:chOff x="4979233" y="3839798"/>
                <a:chExt cx="37878" cy="32420"/>
              </a:xfrm>
            </p:grpSpPr>
            <p:sp>
              <p:nvSpPr>
                <p:cNvPr id="2261" name="Google Shape;2261;p4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44"/>
              <p:cNvGrpSpPr/>
              <p:nvPr/>
            </p:nvGrpSpPr>
            <p:grpSpPr>
              <a:xfrm>
                <a:off x="4790662" y="3679147"/>
                <a:ext cx="37783" cy="32380"/>
                <a:chOff x="4790662" y="3679147"/>
                <a:chExt cx="37783" cy="32380"/>
              </a:xfrm>
            </p:grpSpPr>
            <p:sp>
              <p:nvSpPr>
                <p:cNvPr id="2264" name="Google Shape;2264;p4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44"/>
              <p:cNvGrpSpPr/>
              <p:nvPr/>
            </p:nvGrpSpPr>
            <p:grpSpPr>
              <a:xfrm>
                <a:off x="4857263" y="3557861"/>
                <a:ext cx="37776" cy="32357"/>
                <a:chOff x="4857263" y="3557861"/>
                <a:chExt cx="37776" cy="32357"/>
              </a:xfrm>
            </p:grpSpPr>
            <p:sp>
              <p:nvSpPr>
                <p:cNvPr id="2267" name="Google Shape;2267;p4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44"/>
              <p:cNvGrpSpPr/>
              <p:nvPr/>
            </p:nvGrpSpPr>
            <p:grpSpPr>
              <a:xfrm>
                <a:off x="4883902" y="3648033"/>
                <a:ext cx="37783" cy="32380"/>
                <a:chOff x="4883902" y="3648033"/>
                <a:chExt cx="37783" cy="32380"/>
              </a:xfrm>
            </p:grpSpPr>
            <p:sp>
              <p:nvSpPr>
                <p:cNvPr id="2270" name="Google Shape;2270;p4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44"/>
              <p:cNvGrpSpPr/>
              <p:nvPr/>
            </p:nvGrpSpPr>
            <p:grpSpPr>
              <a:xfrm>
                <a:off x="4907780" y="3347220"/>
                <a:ext cx="37878" cy="32357"/>
                <a:chOff x="4907780" y="3347220"/>
                <a:chExt cx="37878" cy="32357"/>
              </a:xfrm>
            </p:grpSpPr>
            <p:sp>
              <p:nvSpPr>
                <p:cNvPr id="2273" name="Google Shape;2273;p4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44"/>
              <p:cNvGrpSpPr/>
              <p:nvPr/>
            </p:nvGrpSpPr>
            <p:grpSpPr>
              <a:xfrm>
                <a:off x="5065048" y="3738150"/>
                <a:ext cx="37783" cy="32364"/>
                <a:chOff x="5065048" y="3738150"/>
                <a:chExt cx="37783" cy="32364"/>
              </a:xfrm>
            </p:grpSpPr>
            <p:sp>
              <p:nvSpPr>
                <p:cNvPr id="2276" name="Google Shape;2276;p4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44"/>
              <p:cNvGrpSpPr/>
              <p:nvPr/>
            </p:nvGrpSpPr>
            <p:grpSpPr>
              <a:xfrm>
                <a:off x="5071616" y="3284615"/>
                <a:ext cx="37783" cy="32357"/>
                <a:chOff x="5071616" y="3284615"/>
                <a:chExt cx="37783" cy="32357"/>
              </a:xfrm>
            </p:grpSpPr>
            <p:sp>
              <p:nvSpPr>
                <p:cNvPr id="2279" name="Google Shape;2279;p4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4"/>
              <p:cNvGrpSpPr/>
              <p:nvPr/>
            </p:nvGrpSpPr>
            <p:grpSpPr>
              <a:xfrm>
                <a:off x="5389291" y="3759921"/>
                <a:ext cx="37783" cy="32380"/>
                <a:chOff x="5389291" y="3759921"/>
                <a:chExt cx="37783" cy="32380"/>
              </a:xfrm>
            </p:grpSpPr>
            <p:sp>
              <p:nvSpPr>
                <p:cNvPr id="2282" name="Google Shape;2282;p4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44"/>
              <p:cNvGrpSpPr/>
              <p:nvPr/>
            </p:nvGrpSpPr>
            <p:grpSpPr>
              <a:xfrm>
                <a:off x="5431534" y="3632932"/>
                <a:ext cx="37878" cy="32451"/>
                <a:chOff x="5431534" y="3632932"/>
                <a:chExt cx="37878" cy="32451"/>
              </a:xfrm>
            </p:grpSpPr>
            <p:sp>
              <p:nvSpPr>
                <p:cNvPr id="2285" name="Google Shape;2285;p4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44"/>
              <p:cNvGrpSpPr/>
              <p:nvPr/>
            </p:nvGrpSpPr>
            <p:grpSpPr>
              <a:xfrm>
                <a:off x="5540755" y="3544829"/>
                <a:ext cx="37783" cy="32357"/>
                <a:chOff x="5540755" y="3544829"/>
                <a:chExt cx="37783" cy="32357"/>
              </a:xfrm>
            </p:grpSpPr>
            <p:sp>
              <p:nvSpPr>
                <p:cNvPr id="2288" name="Google Shape;2288;p4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44"/>
              <p:cNvGrpSpPr/>
              <p:nvPr/>
            </p:nvGrpSpPr>
            <p:grpSpPr>
              <a:xfrm>
                <a:off x="5579293" y="3412107"/>
                <a:ext cx="37776" cy="32357"/>
                <a:chOff x="5579293" y="3412107"/>
                <a:chExt cx="37776" cy="32357"/>
              </a:xfrm>
            </p:grpSpPr>
            <p:sp>
              <p:nvSpPr>
                <p:cNvPr id="2291" name="Google Shape;2291;p4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44"/>
              <p:cNvGrpSpPr/>
              <p:nvPr/>
            </p:nvGrpSpPr>
            <p:grpSpPr>
              <a:xfrm>
                <a:off x="5801346" y="3284615"/>
                <a:ext cx="37783" cy="32357"/>
                <a:chOff x="5801346" y="3284615"/>
                <a:chExt cx="37783" cy="32357"/>
              </a:xfrm>
            </p:grpSpPr>
            <p:sp>
              <p:nvSpPr>
                <p:cNvPr id="2294" name="Google Shape;2294;p4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44"/>
              <p:cNvGrpSpPr/>
              <p:nvPr/>
            </p:nvGrpSpPr>
            <p:grpSpPr>
              <a:xfrm>
                <a:off x="5763578" y="3399067"/>
                <a:ext cx="37776" cy="32364"/>
                <a:chOff x="5763578" y="3399067"/>
                <a:chExt cx="37776" cy="32364"/>
              </a:xfrm>
            </p:grpSpPr>
            <p:sp>
              <p:nvSpPr>
                <p:cNvPr id="2297" name="Google Shape;2297;p4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44"/>
              <p:cNvGrpSpPr/>
              <p:nvPr/>
            </p:nvGrpSpPr>
            <p:grpSpPr>
              <a:xfrm>
                <a:off x="5395858" y="3230952"/>
                <a:ext cx="37776" cy="32364"/>
                <a:chOff x="5395858" y="3230952"/>
                <a:chExt cx="37776" cy="32364"/>
              </a:xfrm>
            </p:grpSpPr>
            <p:sp>
              <p:nvSpPr>
                <p:cNvPr id="2300" name="Google Shape;2300;p4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44"/>
              <p:cNvGrpSpPr/>
              <p:nvPr/>
            </p:nvGrpSpPr>
            <p:grpSpPr>
              <a:xfrm>
                <a:off x="5264088" y="3188237"/>
                <a:ext cx="37776" cy="32357"/>
                <a:chOff x="5264088" y="3188237"/>
                <a:chExt cx="37776" cy="32357"/>
              </a:xfrm>
            </p:grpSpPr>
            <p:sp>
              <p:nvSpPr>
                <p:cNvPr id="2303" name="Google Shape;2303;p4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44"/>
              <p:cNvGrpSpPr/>
              <p:nvPr/>
            </p:nvGrpSpPr>
            <p:grpSpPr>
              <a:xfrm>
                <a:off x="5585758" y="3237425"/>
                <a:ext cx="37878" cy="32357"/>
                <a:chOff x="5585758" y="3237425"/>
                <a:chExt cx="37878" cy="32357"/>
              </a:xfrm>
            </p:grpSpPr>
            <p:sp>
              <p:nvSpPr>
                <p:cNvPr id="2306" name="Google Shape;2306;p4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44"/>
              <p:cNvGrpSpPr/>
              <p:nvPr/>
            </p:nvGrpSpPr>
            <p:grpSpPr>
              <a:xfrm>
                <a:off x="4874196" y="3291088"/>
                <a:ext cx="37878" cy="32451"/>
                <a:chOff x="4874196" y="3291088"/>
                <a:chExt cx="37878" cy="32451"/>
              </a:xfrm>
            </p:grpSpPr>
            <p:sp>
              <p:nvSpPr>
                <p:cNvPr id="2309" name="Google Shape;2309;p4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44"/>
              <p:cNvGrpSpPr/>
              <p:nvPr/>
            </p:nvGrpSpPr>
            <p:grpSpPr>
              <a:xfrm>
                <a:off x="5197770" y="3785466"/>
                <a:ext cx="37783" cy="32427"/>
                <a:chOff x="5197770" y="3785466"/>
                <a:chExt cx="37783" cy="32427"/>
              </a:xfrm>
            </p:grpSpPr>
            <p:sp>
              <p:nvSpPr>
                <p:cNvPr id="2312" name="Google Shape;2312;p4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44"/>
              <p:cNvGrpSpPr/>
              <p:nvPr/>
            </p:nvGrpSpPr>
            <p:grpSpPr>
              <a:xfrm>
                <a:off x="5177699" y="3492117"/>
                <a:ext cx="37776" cy="32357"/>
                <a:chOff x="5177699" y="3492117"/>
                <a:chExt cx="37776" cy="32357"/>
              </a:xfrm>
            </p:grpSpPr>
            <p:sp>
              <p:nvSpPr>
                <p:cNvPr id="2315" name="Google Shape;2315;p4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44"/>
              <p:cNvGrpSpPr/>
              <p:nvPr/>
            </p:nvGrpSpPr>
            <p:grpSpPr>
              <a:xfrm>
                <a:off x="5349431" y="3622346"/>
                <a:ext cx="37870" cy="32380"/>
                <a:chOff x="5349431" y="3622346"/>
                <a:chExt cx="37870" cy="32380"/>
              </a:xfrm>
            </p:grpSpPr>
            <p:sp>
              <p:nvSpPr>
                <p:cNvPr id="2318" name="Google Shape;2318;p4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44"/>
              <p:cNvGrpSpPr/>
              <p:nvPr/>
            </p:nvGrpSpPr>
            <p:grpSpPr>
              <a:xfrm>
                <a:off x="5068855" y="3563980"/>
                <a:ext cx="53954" cy="46223"/>
                <a:chOff x="5068855" y="3563980"/>
                <a:chExt cx="53954" cy="46223"/>
              </a:xfrm>
            </p:grpSpPr>
            <p:sp>
              <p:nvSpPr>
                <p:cNvPr id="2321" name="Google Shape;2321;p4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44"/>
              <p:cNvGrpSpPr/>
              <p:nvPr/>
            </p:nvGrpSpPr>
            <p:grpSpPr>
              <a:xfrm>
                <a:off x="5037654" y="3392507"/>
                <a:ext cx="37870" cy="32451"/>
                <a:chOff x="5037654" y="3392507"/>
                <a:chExt cx="37870" cy="32451"/>
              </a:xfrm>
            </p:grpSpPr>
            <p:sp>
              <p:nvSpPr>
                <p:cNvPr id="2324" name="Google Shape;2324;p4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44"/>
              <p:cNvGrpSpPr/>
              <p:nvPr/>
            </p:nvGrpSpPr>
            <p:grpSpPr>
              <a:xfrm>
                <a:off x="5456560" y="3368629"/>
                <a:ext cx="37870" cy="32451"/>
                <a:chOff x="5456560" y="3368629"/>
                <a:chExt cx="37870" cy="32451"/>
              </a:xfrm>
            </p:grpSpPr>
            <p:sp>
              <p:nvSpPr>
                <p:cNvPr id="2327" name="Google Shape;2327;p4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44"/>
              <p:cNvGrpSpPr/>
              <p:nvPr/>
            </p:nvGrpSpPr>
            <p:grpSpPr>
              <a:xfrm>
                <a:off x="4755749" y="3501516"/>
                <a:ext cx="46246" cy="39608"/>
                <a:chOff x="4755749" y="3501516"/>
                <a:chExt cx="46246" cy="39608"/>
              </a:xfrm>
            </p:grpSpPr>
            <p:sp>
              <p:nvSpPr>
                <p:cNvPr id="2330" name="Google Shape;2330;p4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44"/>
              <p:cNvGrpSpPr/>
              <p:nvPr/>
            </p:nvGrpSpPr>
            <p:grpSpPr>
              <a:xfrm>
                <a:off x="4681346" y="3485582"/>
                <a:ext cx="37783" cy="32427"/>
                <a:chOff x="4681346" y="3485582"/>
                <a:chExt cx="37783" cy="32427"/>
              </a:xfrm>
            </p:grpSpPr>
            <p:sp>
              <p:nvSpPr>
                <p:cNvPr id="2333" name="Google Shape;2333;p4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44"/>
              <p:cNvGrpSpPr/>
              <p:nvPr/>
            </p:nvGrpSpPr>
            <p:grpSpPr>
              <a:xfrm>
                <a:off x="4767067" y="3291088"/>
                <a:ext cx="37878" cy="32451"/>
                <a:chOff x="4767067" y="3291088"/>
                <a:chExt cx="37878" cy="32451"/>
              </a:xfrm>
            </p:grpSpPr>
            <p:sp>
              <p:nvSpPr>
                <p:cNvPr id="2336" name="Google Shape;2336;p4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44"/>
              <p:cNvGrpSpPr/>
              <p:nvPr/>
            </p:nvGrpSpPr>
            <p:grpSpPr>
              <a:xfrm>
                <a:off x="4687819" y="3405539"/>
                <a:ext cx="37776" cy="32451"/>
                <a:chOff x="4687819" y="3405539"/>
                <a:chExt cx="37776" cy="32451"/>
              </a:xfrm>
            </p:grpSpPr>
            <p:sp>
              <p:nvSpPr>
                <p:cNvPr id="2339" name="Google Shape;2339;p4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44"/>
              <p:cNvGrpSpPr/>
              <p:nvPr/>
            </p:nvGrpSpPr>
            <p:grpSpPr>
              <a:xfrm>
                <a:off x="4923101" y="3444809"/>
                <a:ext cx="52813" cy="45318"/>
                <a:chOff x="4923101" y="3444809"/>
                <a:chExt cx="52813" cy="45318"/>
              </a:xfrm>
            </p:grpSpPr>
            <p:sp>
              <p:nvSpPr>
                <p:cNvPr id="2342" name="Google Shape;2342;p4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44"/>
              <p:cNvGrpSpPr/>
              <p:nvPr/>
            </p:nvGrpSpPr>
            <p:grpSpPr>
              <a:xfrm>
                <a:off x="4846040" y="3654750"/>
                <a:ext cx="31405" cy="26993"/>
                <a:chOff x="4846040" y="3654750"/>
                <a:chExt cx="31405" cy="26993"/>
              </a:xfrm>
            </p:grpSpPr>
            <p:sp>
              <p:nvSpPr>
                <p:cNvPr id="2345" name="Google Shape;2345;p4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44"/>
              <p:cNvGrpSpPr/>
              <p:nvPr/>
            </p:nvGrpSpPr>
            <p:grpSpPr>
              <a:xfrm>
                <a:off x="4925673" y="3691700"/>
                <a:ext cx="40253" cy="34472"/>
                <a:chOff x="4925673" y="3691700"/>
                <a:chExt cx="40253" cy="34472"/>
              </a:xfrm>
            </p:grpSpPr>
            <p:sp>
              <p:nvSpPr>
                <p:cNvPr id="2348" name="Google Shape;2348;p4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44"/>
              <p:cNvGrpSpPr/>
              <p:nvPr/>
            </p:nvGrpSpPr>
            <p:grpSpPr>
              <a:xfrm>
                <a:off x="4894653" y="3740848"/>
                <a:ext cx="31405" cy="26906"/>
                <a:chOff x="4894653" y="3740848"/>
                <a:chExt cx="31405" cy="26906"/>
              </a:xfrm>
            </p:grpSpPr>
            <p:sp>
              <p:nvSpPr>
                <p:cNvPr id="2351" name="Google Shape;2351;p4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44"/>
              <p:cNvGrpSpPr/>
              <p:nvPr/>
            </p:nvGrpSpPr>
            <p:grpSpPr>
              <a:xfrm>
                <a:off x="4962300" y="3696348"/>
                <a:ext cx="38255" cy="32773"/>
                <a:chOff x="4962300" y="3696348"/>
                <a:chExt cx="38255" cy="32773"/>
              </a:xfrm>
            </p:grpSpPr>
            <p:sp>
              <p:nvSpPr>
                <p:cNvPr id="2354" name="Google Shape;2354;p4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44"/>
              <p:cNvGrpSpPr/>
              <p:nvPr/>
            </p:nvGrpSpPr>
            <p:grpSpPr>
              <a:xfrm>
                <a:off x="4980185" y="3743349"/>
                <a:ext cx="31499" cy="26969"/>
                <a:chOff x="4980185" y="3743349"/>
                <a:chExt cx="31499" cy="26969"/>
              </a:xfrm>
            </p:grpSpPr>
            <p:sp>
              <p:nvSpPr>
                <p:cNvPr id="2357" name="Google Shape;2357;p4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44"/>
              <p:cNvGrpSpPr/>
              <p:nvPr/>
            </p:nvGrpSpPr>
            <p:grpSpPr>
              <a:xfrm>
                <a:off x="5013768" y="3734312"/>
                <a:ext cx="31499" cy="26969"/>
                <a:chOff x="5013768" y="3734312"/>
                <a:chExt cx="31499" cy="26969"/>
              </a:xfrm>
            </p:grpSpPr>
            <p:sp>
              <p:nvSpPr>
                <p:cNvPr id="2360" name="Google Shape;2360;p4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44"/>
              <p:cNvGrpSpPr/>
              <p:nvPr/>
            </p:nvGrpSpPr>
            <p:grpSpPr>
              <a:xfrm>
                <a:off x="5036703" y="3764545"/>
                <a:ext cx="31499" cy="26898"/>
                <a:chOff x="5036703" y="3764545"/>
                <a:chExt cx="31499" cy="26898"/>
              </a:xfrm>
            </p:grpSpPr>
            <p:sp>
              <p:nvSpPr>
                <p:cNvPr id="2363" name="Google Shape;2363;p4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44"/>
              <p:cNvGrpSpPr/>
              <p:nvPr/>
            </p:nvGrpSpPr>
            <p:grpSpPr>
              <a:xfrm>
                <a:off x="4953546" y="3768352"/>
                <a:ext cx="31405" cy="26898"/>
                <a:chOff x="4953546" y="3768352"/>
                <a:chExt cx="31405" cy="26898"/>
              </a:xfrm>
            </p:grpSpPr>
            <p:sp>
              <p:nvSpPr>
                <p:cNvPr id="2366" name="Google Shape;2366;p4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44"/>
              <p:cNvGrpSpPr/>
              <p:nvPr/>
            </p:nvGrpSpPr>
            <p:grpSpPr>
              <a:xfrm>
                <a:off x="4964770" y="3814016"/>
                <a:ext cx="31499" cy="26993"/>
                <a:chOff x="4964770" y="3814016"/>
                <a:chExt cx="31499" cy="26993"/>
              </a:xfrm>
            </p:grpSpPr>
            <p:sp>
              <p:nvSpPr>
                <p:cNvPr id="2369" name="Google Shape;2369;p4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44"/>
              <p:cNvGrpSpPr/>
              <p:nvPr/>
            </p:nvGrpSpPr>
            <p:grpSpPr>
              <a:xfrm>
                <a:off x="4923290" y="3800504"/>
                <a:ext cx="31468" cy="26898"/>
                <a:chOff x="4923290" y="3800504"/>
                <a:chExt cx="31468" cy="26898"/>
              </a:xfrm>
            </p:grpSpPr>
            <p:sp>
              <p:nvSpPr>
                <p:cNvPr id="2372" name="Google Shape;2372;p4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44"/>
              <p:cNvGrpSpPr/>
              <p:nvPr/>
            </p:nvGrpSpPr>
            <p:grpSpPr>
              <a:xfrm>
                <a:off x="5108534" y="3650943"/>
                <a:ext cx="31405" cy="26993"/>
                <a:chOff x="5108534" y="3650943"/>
                <a:chExt cx="31405" cy="26993"/>
              </a:xfrm>
            </p:grpSpPr>
            <p:sp>
              <p:nvSpPr>
                <p:cNvPr id="2375" name="Google Shape;2375;p4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44"/>
              <p:cNvGrpSpPr/>
              <p:nvPr/>
            </p:nvGrpSpPr>
            <p:grpSpPr>
              <a:xfrm>
                <a:off x="5119380" y="3760739"/>
                <a:ext cx="31499" cy="26993"/>
                <a:chOff x="5119380" y="3760739"/>
                <a:chExt cx="31499" cy="26993"/>
              </a:xfrm>
            </p:grpSpPr>
            <p:sp>
              <p:nvSpPr>
                <p:cNvPr id="2378" name="Google Shape;2378;p4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44"/>
              <p:cNvGrpSpPr/>
              <p:nvPr/>
            </p:nvGrpSpPr>
            <p:grpSpPr>
              <a:xfrm>
                <a:off x="5119380" y="3788235"/>
                <a:ext cx="31499" cy="26993"/>
                <a:chOff x="5119380" y="3788235"/>
                <a:chExt cx="31499" cy="26993"/>
              </a:xfrm>
            </p:grpSpPr>
            <p:sp>
              <p:nvSpPr>
                <p:cNvPr id="2381" name="Google Shape;2381;p4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44"/>
              <p:cNvGrpSpPr/>
              <p:nvPr/>
            </p:nvGrpSpPr>
            <p:grpSpPr>
              <a:xfrm>
                <a:off x="5158005" y="3875284"/>
                <a:ext cx="31405" cy="27001"/>
                <a:chOff x="5158005" y="3875284"/>
                <a:chExt cx="31405" cy="27001"/>
              </a:xfrm>
            </p:grpSpPr>
            <p:sp>
              <p:nvSpPr>
                <p:cNvPr id="2384" name="Google Shape;2384;p4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44"/>
              <p:cNvGrpSpPr/>
              <p:nvPr/>
            </p:nvGrpSpPr>
            <p:grpSpPr>
              <a:xfrm>
                <a:off x="5233163" y="3764545"/>
                <a:ext cx="31499" cy="26898"/>
                <a:chOff x="5233163" y="3764545"/>
                <a:chExt cx="31499" cy="26898"/>
              </a:xfrm>
            </p:grpSpPr>
            <p:sp>
              <p:nvSpPr>
                <p:cNvPr id="2387" name="Google Shape;2387;p4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44"/>
              <p:cNvGrpSpPr/>
              <p:nvPr/>
            </p:nvGrpSpPr>
            <p:grpSpPr>
              <a:xfrm>
                <a:off x="5276168" y="3805545"/>
                <a:ext cx="31499" cy="26906"/>
                <a:chOff x="5276168" y="3805545"/>
                <a:chExt cx="31499" cy="26906"/>
              </a:xfrm>
            </p:grpSpPr>
            <p:sp>
              <p:nvSpPr>
                <p:cNvPr id="2390" name="Google Shape;2390;p4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44"/>
              <p:cNvGrpSpPr/>
              <p:nvPr/>
            </p:nvGrpSpPr>
            <p:grpSpPr>
              <a:xfrm>
                <a:off x="5294053" y="3851933"/>
                <a:ext cx="31405" cy="26945"/>
                <a:chOff x="5294053" y="3851933"/>
                <a:chExt cx="31405" cy="26945"/>
              </a:xfrm>
            </p:grpSpPr>
            <p:sp>
              <p:nvSpPr>
                <p:cNvPr id="2393" name="Google Shape;2393;p4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44"/>
              <p:cNvGrpSpPr/>
              <p:nvPr/>
            </p:nvGrpSpPr>
            <p:grpSpPr>
              <a:xfrm>
                <a:off x="5341723" y="3851902"/>
                <a:ext cx="31405" cy="26977"/>
                <a:chOff x="5341723" y="3851902"/>
                <a:chExt cx="31405" cy="26977"/>
              </a:xfrm>
            </p:grpSpPr>
            <p:sp>
              <p:nvSpPr>
                <p:cNvPr id="2396" name="Google Shape;2396;p4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44"/>
              <p:cNvGrpSpPr/>
              <p:nvPr/>
            </p:nvGrpSpPr>
            <p:grpSpPr>
              <a:xfrm>
                <a:off x="5054871" y="3507855"/>
                <a:ext cx="31405" cy="26993"/>
                <a:chOff x="5054871" y="3507855"/>
                <a:chExt cx="31405" cy="26993"/>
              </a:xfrm>
            </p:grpSpPr>
            <p:sp>
              <p:nvSpPr>
                <p:cNvPr id="2399" name="Google Shape;2399;p4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44"/>
              <p:cNvGrpSpPr/>
              <p:nvPr/>
            </p:nvGrpSpPr>
            <p:grpSpPr>
              <a:xfrm>
                <a:off x="4876579" y="3675325"/>
                <a:ext cx="31405" cy="26969"/>
                <a:chOff x="4876579" y="3675325"/>
                <a:chExt cx="31405" cy="26969"/>
              </a:xfrm>
            </p:grpSpPr>
            <p:sp>
              <p:nvSpPr>
                <p:cNvPr id="2402" name="Google Shape;2402;p4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44"/>
              <p:cNvGrpSpPr/>
              <p:nvPr/>
            </p:nvGrpSpPr>
            <p:grpSpPr>
              <a:xfrm>
                <a:off x="4842233" y="3688333"/>
                <a:ext cx="31405" cy="26993"/>
                <a:chOff x="4842233" y="3688333"/>
                <a:chExt cx="31405" cy="26993"/>
              </a:xfrm>
            </p:grpSpPr>
            <p:sp>
              <p:nvSpPr>
                <p:cNvPr id="2405" name="Google Shape;2405;p4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4"/>
              <p:cNvGrpSpPr/>
              <p:nvPr/>
            </p:nvGrpSpPr>
            <p:grpSpPr>
              <a:xfrm>
                <a:off x="5187876" y="3608032"/>
                <a:ext cx="31405" cy="27001"/>
                <a:chOff x="5187876" y="3608032"/>
                <a:chExt cx="31405" cy="27001"/>
              </a:xfrm>
            </p:grpSpPr>
            <p:sp>
              <p:nvSpPr>
                <p:cNvPr id="2408" name="Google Shape;2408;p4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4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2" name="Google Shape;2412;p44"/>
              <p:cNvGrpSpPr/>
              <p:nvPr/>
            </p:nvGrpSpPr>
            <p:grpSpPr>
              <a:xfrm>
                <a:off x="5269224" y="3304167"/>
                <a:ext cx="40253" cy="34402"/>
                <a:chOff x="5269224" y="3304167"/>
                <a:chExt cx="40253" cy="34402"/>
              </a:xfrm>
            </p:grpSpPr>
            <p:sp>
              <p:nvSpPr>
                <p:cNvPr id="2413" name="Google Shape;2413;p4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44"/>
              <p:cNvGrpSpPr/>
              <p:nvPr/>
            </p:nvGrpSpPr>
            <p:grpSpPr>
              <a:xfrm>
                <a:off x="5327354" y="3476615"/>
                <a:ext cx="49864" cy="42723"/>
                <a:chOff x="5327354" y="3476615"/>
                <a:chExt cx="49864" cy="42723"/>
              </a:xfrm>
            </p:grpSpPr>
            <p:sp>
              <p:nvSpPr>
                <p:cNvPr id="2416" name="Google Shape;2416;p4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4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44"/>
              <p:cNvGrpSpPr/>
              <p:nvPr/>
            </p:nvGrpSpPr>
            <p:grpSpPr>
              <a:xfrm>
                <a:off x="5341723" y="3775957"/>
                <a:ext cx="31405" cy="26898"/>
                <a:chOff x="5341723" y="3775957"/>
                <a:chExt cx="31405" cy="26898"/>
              </a:xfrm>
            </p:grpSpPr>
            <p:sp>
              <p:nvSpPr>
                <p:cNvPr id="2421" name="Google Shape;2421;p4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44"/>
              <p:cNvGrpSpPr/>
              <p:nvPr/>
            </p:nvGrpSpPr>
            <p:grpSpPr>
              <a:xfrm>
                <a:off x="5439053" y="3699274"/>
                <a:ext cx="31405" cy="26898"/>
                <a:chOff x="5439053" y="3699274"/>
                <a:chExt cx="31405" cy="26898"/>
              </a:xfrm>
            </p:grpSpPr>
            <p:sp>
              <p:nvSpPr>
                <p:cNvPr id="2424" name="Google Shape;2424;p4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44"/>
              <p:cNvGrpSpPr/>
              <p:nvPr/>
            </p:nvGrpSpPr>
            <p:grpSpPr>
              <a:xfrm>
                <a:off x="5412414" y="3622307"/>
                <a:ext cx="31499" cy="26993"/>
                <a:chOff x="5412414" y="3622307"/>
                <a:chExt cx="31499" cy="26993"/>
              </a:xfrm>
            </p:grpSpPr>
            <p:sp>
              <p:nvSpPr>
                <p:cNvPr id="2427" name="Google Shape;2427;p4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44"/>
              <p:cNvGrpSpPr/>
              <p:nvPr/>
            </p:nvGrpSpPr>
            <p:grpSpPr>
              <a:xfrm>
                <a:off x="5476254" y="3473949"/>
                <a:ext cx="26835" cy="26930"/>
                <a:chOff x="5476254" y="3473949"/>
                <a:chExt cx="26835" cy="26930"/>
              </a:xfrm>
            </p:grpSpPr>
            <p:sp>
              <p:nvSpPr>
                <p:cNvPr id="2430" name="Google Shape;2430;p4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44"/>
              <p:cNvGrpSpPr/>
              <p:nvPr/>
            </p:nvGrpSpPr>
            <p:grpSpPr>
              <a:xfrm>
                <a:off x="5564547" y="3481594"/>
                <a:ext cx="31397" cy="26898"/>
                <a:chOff x="5564547" y="3481594"/>
                <a:chExt cx="31397" cy="26898"/>
              </a:xfrm>
            </p:grpSpPr>
            <p:sp>
              <p:nvSpPr>
                <p:cNvPr id="2433" name="Google Shape;2433;p4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44"/>
              <p:cNvGrpSpPr/>
              <p:nvPr/>
            </p:nvGrpSpPr>
            <p:grpSpPr>
              <a:xfrm>
                <a:off x="5534101" y="3470174"/>
                <a:ext cx="31397" cy="26906"/>
                <a:chOff x="5534101" y="3470174"/>
                <a:chExt cx="31397" cy="26906"/>
              </a:xfrm>
            </p:grpSpPr>
            <p:sp>
              <p:nvSpPr>
                <p:cNvPr id="2436" name="Google Shape;2436;p4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44"/>
              <p:cNvGrpSpPr/>
              <p:nvPr/>
            </p:nvGrpSpPr>
            <p:grpSpPr>
              <a:xfrm>
                <a:off x="5610879" y="3314486"/>
                <a:ext cx="31499" cy="26938"/>
                <a:chOff x="5610879" y="3314486"/>
                <a:chExt cx="31499" cy="26938"/>
              </a:xfrm>
            </p:grpSpPr>
            <p:sp>
              <p:nvSpPr>
                <p:cNvPr id="2439" name="Google Shape;2439;p4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44"/>
              <p:cNvGrpSpPr/>
              <p:nvPr/>
            </p:nvGrpSpPr>
            <p:grpSpPr>
              <a:xfrm>
                <a:off x="4834525" y="3501382"/>
                <a:ext cx="31499" cy="26898"/>
                <a:chOff x="4834525" y="3501382"/>
                <a:chExt cx="31499" cy="26898"/>
              </a:xfrm>
            </p:grpSpPr>
            <p:sp>
              <p:nvSpPr>
                <p:cNvPr id="2442" name="Google Shape;2442;p4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44"/>
              <p:cNvGrpSpPr/>
              <p:nvPr/>
            </p:nvGrpSpPr>
            <p:grpSpPr>
              <a:xfrm>
                <a:off x="4898460" y="3580158"/>
                <a:ext cx="31405" cy="26898"/>
                <a:chOff x="4898460" y="3580158"/>
                <a:chExt cx="31405" cy="26898"/>
              </a:xfrm>
            </p:grpSpPr>
            <p:sp>
              <p:nvSpPr>
                <p:cNvPr id="2445" name="Google Shape;2445;p4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44"/>
              <p:cNvGrpSpPr/>
              <p:nvPr/>
            </p:nvGrpSpPr>
            <p:grpSpPr>
              <a:xfrm>
                <a:off x="4882667" y="3608032"/>
                <a:ext cx="31499" cy="27001"/>
                <a:chOff x="4882667" y="3608032"/>
                <a:chExt cx="31499" cy="27001"/>
              </a:xfrm>
            </p:grpSpPr>
            <p:sp>
              <p:nvSpPr>
                <p:cNvPr id="2448" name="Google Shape;2448;p4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44"/>
              <p:cNvGrpSpPr/>
              <p:nvPr/>
            </p:nvGrpSpPr>
            <p:grpSpPr>
              <a:xfrm>
                <a:off x="4843373" y="3631407"/>
                <a:ext cx="16273" cy="16186"/>
                <a:chOff x="4843373" y="3631407"/>
                <a:chExt cx="16273" cy="16186"/>
              </a:xfrm>
            </p:grpSpPr>
            <p:sp>
              <p:nvSpPr>
                <p:cNvPr id="2451" name="Google Shape;2451;p4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44"/>
              <p:cNvGrpSpPr/>
              <p:nvPr/>
            </p:nvGrpSpPr>
            <p:grpSpPr>
              <a:xfrm>
                <a:off x="4727773" y="3591578"/>
                <a:ext cx="31499" cy="26898"/>
                <a:chOff x="4727773" y="3591578"/>
                <a:chExt cx="31499" cy="26898"/>
              </a:xfrm>
            </p:grpSpPr>
            <p:sp>
              <p:nvSpPr>
                <p:cNvPr id="2454" name="Google Shape;2454;p4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6" name="Google Shape;2456;p4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8" name="Google Shape;2458;p44"/>
              <p:cNvGrpSpPr/>
              <p:nvPr/>
            </p:nvGrpSpPr>
            <p:grpSpPr>
              <a:xfrm>
                <a:off x="4609421" y="3577398"/>
                <a:ext cx="31499" cy="27001"/>
                <a:chOff x="4609421" y="3577398"/>
                <a:chExt cx="31499" cy="27001"/>
              </a:xfrm>
            </p:grpSpPr>
            <p:sp>
              <p:nvSpPr>
                <p:cNvPr id="2459" name="Google Shape;2459;p4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44"/>
              <p:cNvGrpSpPr/>
              <p:nvPr/>
            </p:nvGrpSpPr>
            <p:grpSpPr>
              <a:xfrm>
                <a:off x="4649289" y="3577398"/>
                <a:ext cx="31499" cy="27001"/>
                <a:chOff x="4649289" y="3577398"/>
                <a:chExt cx="31499" cy="27001"/>
              </a:xfrm>
            </p:grpSpPr>
            <p:sp>
              <p:nvSpPr>
                <p:cNvPr id="2462" name="Google Shape;2462;p4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44"/>
              <p:cNvGrpSpPr/>
              <p:nvPr/>
            </p:nvGrpSpPr>
            <p:grpSpPr>
              <a:xfrm>
                <a:off x="4605614" y="3639523"/>
                <a:ext cx="31499" cy="26906"/>
                <a:chOff x="4605614" y="3639523"/>
                <a:chExt cx="31499" cy="26906"/>
              </a:xfrm>
            </p:grpSpPr>
            <p:sp>
              <p:nvSpPr>
                <p:cNvPr id="2465" name="Google Shape;2465;p4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44"/>
              <p:cNvGrpSpPr/>
              <p:nvPr/>
            </p:nvGrpSpPr>
            <p:grpSpPr>
              <a:xfrm>
                <a:off x="4785149" y="3618846"/>
                <a:ext cx="26930" cy="26843"/>
                <a:chOff x="4785149" y="3618846"/>
                <a:chExt cx="26930" cy="26843"/>
              </a:xfrm>
            </p:grpSpPr>
            <p:sp>
              <p:nvSpPr>
                <p:cNvPr id="2468" name="Google Shape;2468;p4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44"/>
              <p:cNvGrpSpPr/>
              <p:nvPr/>
            </p:nvGrpSpPr>
            <p:grpSpPr>
              <a:xfrm>
                <a:off x="4810167" y="3601567"/>
                <a:ext cx="31405" cy="26898"/>
                <a:chOff x="4810167" y="3601567"/>
                <a:chExt cx="31405" cy="26898"/>
              </a:xfrm>
            </p:grpSpPr>
            <p:sp>
              <p:nvSpPr>
                <p:cNvPr id="2471" name="Google Shape;2471;p4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44"/>
              <p:cNvGrpSpPr/>
              <p:nvPr/>
            </p:nvGrpSpPr>
            <p:grpSpPr>
              <a:xfrm>
                <a:off x="4831002" y="3373230"/>
                <a:ext cx="31405" cy="26898"/>
                <a:chOff x="4831002" y="3373230"/>
                <a:chExt cx="31405" cy="26898"/>
              </a:xfrm>
            </p:grpSpPr>
            <p:sp>
              <p:nvSpPr>
                <p:cNvPr id="2474" name="Google Shape;2474;p4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44"/>
              <p:cNvGrpSpPr/>
              <p:nvPr/>
            </p:nvGrpSpPr>
            <p:grpSpPr>
              <a:xfrm>
                <a:off x="4719311" y="3355054"/>
                <a:ext cx="31499" cy="27001"/>
                <a:chOff x="4719311" y="3355054"/>
                <a:chExt cx="31499" cy="27001"/>
              </a:xfrm>
            </p:grpSpPr>
            <p:sp>
              <p:nvSpPr>
                <p:cNvPr id="2477" name="Google Shape;2477;p4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44"/>
              <p:cNvGrpSpPr/>
              <p:nvPr/>
            </p:nvGrpSpPr>
            <p:grpSpPr>
              <a:xfrm>
                <a:off x="4798755" y="3450260"/>
                <a:ext cx="26930" cy="26930"/>
                <a:chOff x="4798755" y="3450260"/>
                <a:chExt cx="26930" cy="26930"/>
              </a:xfrm>
            </p:grpSpPr>
            <p:sp>
              <p:nvSpPr>
                <p:cNvPr id="2480" name="Google Shape;2480;p4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44"/>
              <p:cNvGrpSpPr/>
              <p:nvPr/>
            </p:nvGrpSpPr>
            <p:grpSpPr>
              <a:xfrm>
                <a:off x="4645576" y="3467555"/>
                <a:ext cx="31405" cy="26953"/>
                <a:chOff x="4645576" y="3467555"/>
                <a:chExt cx="31405" cy="26953"/>
              </a:xfrm>
            </p:grpSpPr>
            <p:sp>
              <p:nvSpPr>
                <p:cNvPr id="2483" name="Google Shape;2483;p4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44"/>
              <p:cNvGrpSpPr/>
              <p:nvPr/>
            </p:nvGrpSpPr>
            <p:grpSpPr>
              <a:xfrm>
                <a:off x="4687631" y="3583965"/>
                <a:ext cx="31499" cy="26898"/>
                <a:chOff x="4687631" y="3583965"/>
                <a:chExt cx="31499" cy="26898"/>
              </a:xfrm>
            </p:grpSpPr>
            <p:sp>
              <p:nvSpPr>
                <p:cNvPr id="2486" name="Google Shape;2486;p4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44"/>
              <p:cNvGrpSpPr/>
              <p:nvPr/>
            </p:nvGrpSpPr>
            <p:grpSpPr>
              <a:xfrm>
                <a:off x="4719311" y="3471314"/>
                <a:ext cx="31499" cy="27001"/>
                <a:chOff x="4719311" y="3471314"/>
                <a:chExt cx="31499" cy="27001"/>
              </a:xfrm>
            </p:grpSpPr>
            <p:sp>
              <p:nvSpPr>
                <p:cNvPr id="2489" name="Google Shape;2489;p4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44"/>
              <p:cNvGrpSpPr/>
              <p:nvPr/>
            </p:nvGrpSpPr>
            <p:grpSpPr>
              <a:xfrm>
                <a:off x="4719311" y="3434404"/>
                <a:ext cx="31499" cy="26898"/>
                <a:chOff x="4719311" y="3434404"/>
                <a:chExt cx="31499" cy="26898"/>
              </a:xfrm>
            </p:grpSpPr>
            <p:sp>
              <p:nvSpPr>
                <p:cNvPr id="2492" name="Google Shape;2492;p4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44"/>
              <p:cNvGrpSpPr/>
              <p:nvPr/>
            </p:nvGrpSpPr>
            <p:grpSpPr>
              <a:xfrm>
                <a:off x="4768876" y="3401772"/>
                <a:ext cx="31499" cy="26898"/>
                <a:chOff x="4768876" y="3401772"/>
                <a:chExt cx="31499" cy="26898"/>
              </a:xfrm>
            </p:grpSpPr>
            <p:sp>
              <p:nvSpPr>
                <p:cNvPr id="2495" name="Google Shape;2495;p4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44"/>
              <p:cNvGrpSpPr/>
              <p:nvPr/>
            </p:nvGrpSpPr>
            <p:grpSpPr>
              <a:xfrm>
                <a:off x="4762214" y="3471377"/>
                <a:ext cx="26938" cy="26938"/>
                <a:chOff x="4762214" y="3471377"/>
                <a:chExt cx="26938" cy="26938"/>
              </a:xfrm>
            </p:grpSpPr>
            <p:sp>
              <p:nvSpPr>
                <p:cNvPr id="2498" name="Google Shape;2498;p4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44"/>
              <p:cNvGrpSpPr/>
              <p:nvPr/>
            </p:nvGrpSpPr>
            <p:grpSpPr>
              <a:xfrm>
                <a:off x="4790473" y="3344782"/>
                <a:ext cx="31405" cy="26898"/>
                <a:chOff x="4790473" y="3344782"/>
                <a:chExt cx="31405" cy="26898"/>
              </a:xfrm>
            </p:grpSpPr>
            <p:sp>
              <p:nvSpPr>
                <p:cNvPr id="2501" name="Google Shape;2501;p4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44"/>
              <p:cNvGrpSpPr/>
              <p:nvPr/>
            </p:nvGrpSpPr>
            <p:grpSpPr>
              <a:xfrm>
                <a:off x="4823774" y="3950733"/>
                <a:ext cx="37398" cy="32034"/>
                <a:chOff x="4823774" y="3950733"/>
                <a:chExt cx="37398" cy="32034"/>
              </a:xfrm>
            </p:grpSpPr>
            <p:sp>
              <p:nvSpPr>
                <p:cNvPr id="2504" name="Google Shape;2504;p4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44"/>
              <p:cNvGrpSpPr/>
              <p:nvPr/>
            </p:nvGrpSpPr>
            <p:grpSpPr>
              <a:xfrm>
                <a:off x="4823396" y="4110566"/>
                <a:ext cx="31405" cy="26906"/>
                <a:chOff x="4823396" y="4110566"/>
                <a:chExt cx="31405" cy="26906"/>
              </a:xfrm>
            </p:grpSpPr>
            <p:sp>
              <p:nvSpPr>
                <p:cNvPr id="2507" name="Google Shape;2507;p4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44"/>
              <p:cNvGrpSpPr/>
              <p:nvPr/>
            </p:nvGrpSpPr>
            <p:grpSpPr>
              <a:xfrm>
                <a:off x="4838332" y="3821150"/>
                <a:ext cx="31499" cy="26898"/>
                <a:chOff x="4838332" y="3821150"/>
                <a:chExt cx="31499" cy="26898"/>
              </a:xfrm>
            </p:grpSpPr>
            <p:sp>
              <p:nvSpPr>
                <p:cNvPr id="2510" name="Google Shape;2510;p4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44"/>
              <p:cNvGrpSpPr/>
              <p:nvPr/>
            </p:nvGrpSpPr>
            <p:grpSpPr>
              <a:xfrm>
                <a:off x="4661275" y="3815007"/>
                <a:ext cx="36824" cy="31523"/>
                <a:chOff x="4661275" y="3815007"/>
                <a:chExt cx="36824" cy="31523"/>
              </a:xfrm>
            </p:grpSpPr>
            <p:sp>
              <p:nvSpPr>
                <p:cNvPr id="2513" name="Google Shape;2513;p4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44"/>
              <p:cNvGrpSpPr/>
              <p:nvPr/>
            </p:nvGrpSpPr>
            <p:grpSpPr>
              <a:xfrm>
                <a:off x="4558998" y="3851037"/>
                <a:ext cx="33591" cy="28699"/>
                <a:chOff x="4558998" y="3851037"/>
                <a:chExt cx="33591" cy="28699"/>
              </a:xfrm>
            </p:grpSpPr>
            <p:sp>
              <p:nvSpPr>
                <p:cNvPr id="2516" name="Google Shape;2516;p4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44"/>
              <p:cNvGrpSpPr/>
              <p:nvPr/>
            </p:nvGrpSpPr>
            <p:grpSpPr>
              <a:xfrm>
                <a:off x="4696762" y="3638587"/>
                <a:ext cx="33591" cy="28794"/>
                <a:chOff x="4696762" y="3638587"/>
                <a:chExt cx="33591" cy="28794"/>
              </a:xfrm>
            </p:grpSpPr>
            <p:sp>
              <p:nvSpPr>
                <p:cNvPr id="2519" name="Google Shape;2519;p4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44"/>
              <p:cNvGrpSpPr/>
              <p:nvPr/>
            </p:nvGrpSpPr>
            <p:grpSpPr>
              <a:xfrm>
                <a:off x="4929479" y="3939140"/>
                <a:ext cx="33497" cy="28692"/>
                <a:chOff x="4929479" y="3939140"/>
                <a:chExt cx="33497" cy="28692"/>
              </a:xfrm>
            </p:grpSpPr>
            <p:sp>
              <p:nvSpPr>
                <p:cNvPr id="2522" name="Google Shape;2522;p4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44"/>
              <p:cNvGrpSpPr/>
              <p:nvPr/>
            </p:nvGrpSpPr>
            <p:grpSpPr>
              <a:xfrm>
                <a:off x="4907119" y="3986039"/>
                <a:ext cx="33497" cy="28699"/>
                <a:chOff x="4907119" y="3986039"/>
                <a:chExt cx="33497" cy="28699"/>
              </a:xfrm>
            </p:grpSpPr>
            <p:sp>
              <p:nvSpPr>
                <p:cNvPr id="2525" name="Google Shape;2525;p4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44"/>
              <p:cNvGrpSpPr/>
              <p:nvPr/>
            </p:nvGrpSpPr>
            <p:grpSpPr>
              <a:xfrm>
                <a:off x="4911783" y="4048102"/>
                <a:ext cx="33591" cy="28762"/>
                <a:chOff x="4911783" y="4048102"/>
                <a:chExt cx="33591" cy="28762"/>
              </a:xfrm>
            </p:grpSpPr>
            <p:sp>
              <p:nvSpPr>
                <p:cNvPr id="2528" name="Google Shape;2528;p4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4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44"/>
              <p:cNvGrpSpPr/>
              <p:nvPr/>
            </p:nvGrpSpPr>
            <p:grpSpPr>
              <a:xfrm>
                <a:off x="4762623" y="3837847"/>
                <a:ext cx="42416" cy="36273"/>
                <a:chOff x="4762623" y="3837847"/>
                <a:chExt cx="42416" cy="36273"/>
              </a:xfrm>
            </p:grpSpPr>
            <p:sp>
              <p:nvSpPr>
                <p:cNvPr id="2533" name="Google Shape;2533;p4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44"/>
              <p:cNvGrpSpPr/>
              <p:nvPr/>
            </p:nvGrpSpPr>
            <p:grpSpPr>
              <a:xfrm>
                <a:off x="4746044" y="4104966"/>
                <a:ext cx="33497" cy="28699"/>
                <a:chOff x="4746044" y="4104966"/>
                <a:chExt cx="33497" cy="28699"/>
              </a:xfrm>
            </p:grpSpPr>
            <p:sp>
              <p:nvSpPr>
                <p:cNvPr id="2536" name="Google Shape;2536;p4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44"/>
              <p:cNvGrpSpPr/>
              <p:nvPr/>
            </p:nvGrpSpPr>
            <p:grpSpPr>
              <a:xfrm>
                <a:off x="4859646" y="4162554"/>
                <a:ext cx="33591" cy="28762"/>
                <a:chOff x="4859646" y="4162554"/>
                <a:chExt cx="33591" cy="28762"/>
              </a:xfrm>
            </p:grpSpPr>
            <p:sp>
              <p:nvSpPr>
                <p:cNvPr id="2539" name="Google Shape;2539;p4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1" name="Google Shape;2541;p44"/>
            <p:cNvGrpSpPr/>
            <p:nvPr/>
          </p:nvGrpSpPr>
          <p:grpSpPr>
            <a:xfrm>
              <a:off x="3597785" y="3274438"/>
              <a:ext cx="855610" cy="1122100"/>
              <a:chOff x="3597785" y="3274438"/>
              <a:chExt cx="855610" cy="1122100"/>
            </a:xfrm>
          </p:grpSpPr>
          <p:grpSp>
            <p:nvGrpSpPr>
              <p:cNvPr id="2542" name="Google Shape;2542;p44"/>
              <p:cNvGrpSpPr/>
              <p:nvPr/>
            </p:nvGrpSpPr>
            <p:grpSpPr>
              <a:xfrm>
                <a:off x="3617857" y="3284717"/>
                <a:ext cx="826785" cy="1099165"/>
                <a:chOff x="3617857" y="3284717"/>
                <a:chExt cx="826785" cy="1099165"/>
              </a:xfrm>
            </p:grpSpPr>
            <p:sp>
              <p:nvSpPr>
                <p:cNvPr id="2543" name="Google Shape;2543;p4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44"/>
              <p:cNvGrpSpPr/>
              <p:nvPr/>
            </p:nvGrpSpPr>
            <p:grpSpPr>
              <a:xfrm>
                <a:off x="4180904" y="4251758"/>
                <a:ext cx="37783" cy="32420"/>
                <a:chOff x="4180904" y="4251758"/>
                <a:chExt cx="37783" cy="32420"/>
              </a:xfrm>
            </p:grpSpPr>
            <p:sp>
              <p:nvSpPr>
                <p:cNvPr id="2600" name="Google Shape;2600;p4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44"/>
              <p:cNvGrpSpPr/>
              <p:nvPr/>
            </p:nvGrpSpPr>
            <p:grpSpPr>
              <a:xfrm>
                <a:off x="4201644" y="4081324"/>
                <a:ext cx="37783" cy="32364"/>
                <a:chOff x="4201644" y="4081324"/>
                <a:chExt cx="37783" cy="32364"/>
              </a:xfrm>
            </p:grpSpPr>
            <p:sp>
              <p:nvSpPr>
                <p:cNvPr id="2603" name="Google Shape;2603;p4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44"/>
              <p:cNvGrpSpPr/>
              <p:nvPr/>
            </p:nvGrpSpPr>
            <p:grpSpPr>
              <a:xfrm>
                <a:off x="4284416" y="3887428"/>
                <a:ext cx="37783" cy="32451"/>
                <a:chOff x="4284416" y="3887428"/>
                <a:chExt cx="37783" cy="32451"/>
              </a:xfrm>
            </p:grpSpPr>
            <p:sp>
              <p:nvSpPr>
                <p:cNvPr id="2606" name="Google Shape;2606;p4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44"/>
              <p:cNvGrpSpPr/>
              <p:nvPr/>
            </p:nvGrpSpPr>
            <p:grpSpPr>
              <a:xfrm>
                <a:off x="4223721" y="3860404"/>
                <a:ext cx="37870" cy="32364"/>
                <a:chOff x="4223721" y="3860404"/>
                <a:chExt cx="37870" cy="32364"/>
              </a:xfrm>
            </p:grpSpPr>
            <p:sp>
              <p:nvSpPr>
                <p:cNvPr id="2609" name="Google Shape;2609;p4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44"/>
              <p:cNvGrpSpPr/>
              <p:nvPr/>
            </p:nvGrpSpPr>
            <p:grpSpPr>
              <a:xfrm>
                <a:off x="4104889" y="3699242"/>
                <a:ext cx="37776" cy="32357"/>
                <a:chOff x="4104889" y="3699242"/>
                <a:chExt cx="37776" cy="32357"/>
              </a:xfrm>
            </p:grpSpPr>
            <p:sp>
              <p:nvSpPr>
                <p:cNvPr id="2612" name="Google Shape;2612;p4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44"/>
              <p:cNvGrpSpPr/>
              <p:nvPr/>
            </p:nvGrpSpPr>
            <p:grpSpPr>
              <a:xfrm>
                <a:off x="4143608" y="3475121"/>
                <a:ext cx="37878" cy="32420"/>
                <a:chOff x="4143608" y="3475121"/>
                <a:chExt cx="37878" cy="32420"/>
              </a:xfrm>
            </p:grpSpPr>
            <p:sp>
              <p:nvSpPr>
                <p:cNvPr id="2615" name="Google Shape;2615;p4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44"/>
              <p:cNvGrpSpPr/>
              <p:nvPr/>
            </p:nvGrpSpPr>
            <p:grpSpPr>
              <a:xfrm>
                <a:off x="4217248" y="3570893"/>
                <a:ext cx="37776" cy="32364"/>
                <a:chOff x="4217248" y="3570893"/>
                <a:chExt cx="37776" cy="32364"/>
              </a:xfrm>
            </p:grpSpPr>
            <p:sp>
              <p:nvSpPr>
                <p:cNvPr id="2618" name="Google Shape;2618;p4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44"/>
              <p:cNvGrpSpPr/>
              <p:nvPr/>
            </p:nvGrpSpPr>
            <p:grpSpPr>
              <a:xfrm>
                <a:off x="4255307" y="3431612"/>
                <a:ext cx="37776" cy="32451"/>
                <a:chOff x="4255307" y="3431612"/>
                <a:chExt cx="37776" cy="32451"/>
              </a:xfrm>
            </p:grpSpPr>
            <p:sp>
              <p:nvSpPr>
                <p:cNvPr id="2621" name="Google Shape;2621;p4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44"/>
              <p:cNvGrpSpPr/>
              <p:nvPr/>
            </p:nvGrpSpPr>
            <p:grpSpPr>
              <a:xfrm>
                <a:off x="3853052" y="3577398"/>
                <a:ext cx="37776" cy="32420"/>
                <a:chOff x="3853052" y="3577398"/>
                <a:chExt cx="37776" cy="32420"/>
              </a:xfrm>
            </p:grpSpPr>
            <p:sp>
              <p:nvSpPr>
                <p:cNvPr id="2624" name="Google Shape;2624;p4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44"/>
              <p:cNvGrpSpPr/>
              <p:nvPr/>
            </p:nvGrpSpPr>
            <p:grpSpPr>
              <a:xfrm>
                <a:off x="4039908" y="3412107"/>
                <a:ext cx="37776" cy="32357"/>
                <a:chOff x="4039908" y="3412107"/>
                <a:chExt cx="37776" cy="32357"/>
              </a:xfrm>
            </p:grpSpPr>
            <p:sp>
              <p:nvSpPr>
                <p:cNvPr id="2627" name="Google Shape;2627;p4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44"/>
              <p:cNvGrpSpPr/>
              <p:nvPr/>
            </p:nvGrpSpPr>
            <p:grpSpPr>
              <a:xfrm>
                <a:off x="4017360" y="3342061"/>
                <a:ext cx="37870" cy="32380"/>
                <a:chOff x="4017360" y="3342061"/>
                <a:chExt cx="37870" cy="32380"/>
              </a:xfrm>
            </p:grpSpPr>
            <p:sp>
              <p:nvSpPr>
                <p:cNvPr id="2630" name="Google Shape;2630;p4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4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4" name="Google Shape;2634;p44"/>
              <p:cNvGrpSpPr/>
              <p:nvPr/>
            </p:nvGrpSpPr>
            <p:grpSpPr>
              <a:xfrm>
                <a:off x="3750870" y="3418650"/>
                <a:ext cx="37776" cy="32380"/>
                <a:chOff x="3750870" y="3418650"/>
                <a:chExt cx="37776" cy="32380"/>
              </a:xfrm>
            </p:grpSpPr>
            <p:sp>
              <p:nvSpPr>
                <p:cNvPr id="2635" name="Google Shape;2635;p4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44"/>
              <p:cNvGrpSpPr/>
              <p:nvPr/>
            </p:nvGrpSpPr>
            <p:grpSpPr>
              <a:xfrm>
                <a:off x="3632509" y="3274438"/>
                <a:ext cx="37783" cy="32357"/>
                <a:chOff x="3632509" y="3274438"/>
                <a:chExt cx="37783" cy="32357"/>
              </a:xfrm>
            </p:grpSpPr>
            <p:sp>
              <p:nvSpPr>
                <p:cNvPr id="2638" name="Google Shape;2638;p4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44"/>
              <p:cNvGrpSpPr/>
              <p:nvPr/>
            </p:nvGrpSpPr>
            <p:grpSpPr>
              <a:xfrm>
                <a:off x="3906424" y="3297561"/>
                <a:ext cx="37776" cy="32451"/>
                <a:chOff x="3906424" y="3297561"/>
                <a:chExt cx="37776" cy="32451"/>
              </a:xfrm>
            </p:grpSpPr>
            <p:sp>
              <p:nvSpPr>
                <p:cNvPr id="2641" name="Google Shape;2641;p4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44"/>
              <p:cNvGrpSpPr/>
              <p:nvPr/>
            </p:nvGrpSpPr>
            <p:grpSpPr>
              <a:xfrm>
                <a:off x="3866084" y="3412107"/>
                <a:ext cx="37776" cy="32357"/>
                <a:chOff x="3866084" y="3412107"/>
                <a:chExt cx="37776" cy="32357"/>
              </a:xfrm>
            </p:grpSpPr>
            <p:sp>
              <p:nvSpPr>
                <p:cNvPr id="2644" name="Google Shape;2644;p4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44"/>
              <p:cNvGrpSpPr/>
              <p:nvPr/>
            </p:nvGrpSpPr>
            <p:grpSpPr>
              <a:xfrm>
                <a:off x="4023919" y="3766409"/>
                <a:ext cx="37783" cy="32357"/>
                <a:chOff x="4023919" y="3766409"/>
                <a:chExt cx="37783" cy="32357"/>
              </a:xfrm>
            </p:grpSpPr>
            <p:sp>
              <p:nvSpPr>
                <p:cNvPr id="2647" name="Google Shape;2647;p4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44"/>
              <p:cNvGrpSpPr/>
              <p:nvPr/>
            </p:nvGrpSpPr>
            <p:grpSpPr>
              <a:xfrm>
                <a:off x="3973882" y="3779449"/>
                <a:ext cx="37776" cy="32357"/>
                <a:chOff x="3973882" y="3779449"/>
                <a:chExt cx="37776" cy="32357"/>
              </a:xfrm>
            </p:grpSpPr>
            <p:sp>
              <p:nvSpPr>
                <p:cNvPr id="2650" name="Google Shape;2650;p4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44"/>
              <p:cNvGrpSpPr/>
              <p:nvPr/>
            </p:nvGrpSpPr>
            <p:grpSpPr>
              <a:xfrm>
                <a:off x="4073398" y="3838028"/>
                <a:ext cx="37776" cy="32380"/>
                <a:chOff x="4073398" y="3838028"/>
                <a:chExt cx="37776" cy="32380"/>
              </a:xfrm>
            </p:grpSpPr>
            <p:sp>
              <p:nvSpPr>
                <p:cNvPr id="2653" name="Google Shape;2653;p4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44"/>
              <p:cNvGrpSpPr/>
              <p:nvPr/>
            </p:nvGrpSpPr>
            <p:grpSpPr>
              <a:xfrm>
                <a:off x="4342672" y="4144496"/>
                <a:ext cx="37752" cy="32364"/>
                <a:chOff x="4342672" y="4144496"/>
                <a:chExt cx="37752" cy="32364"/>
              </a:xfrm>
            </p:grpSpPr>
            <p:sp>
              <p:nvSpPr>
                <p:cNvPr id="2656" name="Google Shape;2656;p4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44"/>
              <p:cNvGrpSpPr/>
              <p:nvPr/>
            </p:nvGrpSpPr>
            <p:grpSpPr>
              <a:xfrm>
                <a:off x="4406386" y="4056872"/>
                <a:ext cx="37783" cy="32364"/>
                <a:chOff x="4406386" y="4056872"/>
                <a:chExt cx="37783" cy="32364"/>
              </a:xfrm>
            </p:grpSpPr>
            <p:sp>
              <p:nvSpPr>
                <p:cNvPr id="2659" name="Google Shape;2659;p4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44"/>
              <p:cNvGrpSpPr/>
              <p:nvPr/>
            </p:nvGrpSpPr>
            <p:grpSpPr>
              <a:xfrm>
                <a:off x="4284416" y="4245254"/>
                <a:ext cx="37783" cy="32357"/>
                <a:chOff x="4284416" y="4245254"/>
                <a:chExt cx="37783" cy="32357"/>
              </a:xfrm>
            </p:grpSpPr>
            <p:sp>
              <p:nvSpPr>
                <p:cNvPr id="2662" name="Google Shape;2662;p4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44"/>
              <p:cNvGrpSpPr/>
              <p:nvPr/>
            </p:nvGrpSpPr>
            <p:grpSpPr>
              <a:xfrm>
                <a:off x="4219057" y="4331258"/>
                <a:ext cx="37776" cy="32364"/>
                <a:chOff x="4219057" y="4331258"/>
                <a:chExt cx="37776" cy="32364"/>
              </a:xfrm>
            </p:grpSpPr>
            <p:sp>
              <p:nvSpPr>
                <p:cNvPr id="2665" name="Google Shape;2665;p4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44"/>
              <p:cNvGrpSpPr/>
              <p:nvPr/>
            </p:nvGrpSpPr>
            <p:grpSpPr>
              <a:xfrm>
                <a:off x="4204122" y="4141688"/>
                <a:ext cx="33497" cy="28699"/>
                <a:chOff x="4204122" y="4141688"/>
                <a:chExt cx="33497" cy="28699"/>
              </a:xfrm>
            </p:grpSpPr>
            <p:sp>
              <p:nvSpPr>
                <p:cNvPr id="2668" name="Google Shape;2668;p4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44"/>
              <p:cNvGrpSpPr/>
              <p:nvPr/>
            </p:nvGrpSpPr>
            <p:grpSpPr>
              <a:xfrm>
                <a:off x="4301546" y="4003869"/>
                <a:ext cx="38916" cy="33324"/>
                <a:chOff x="4301546" y="4003869"/>
                <a:chExt cx="38916" cy="33324"/>
              </a:xfrm>
            </p:grpSpPr>
            <p:sp>
              <p:nvSpPr>
                <p:cNvPr id="2671" name="Google Shape;2671;p4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44"/>
              <p:cNvGrpSpPr/>
              <p:nvPr/>
            </p:nvGrpSpPr>
            <p:grpSpPr>
              <a:xfrm>
                <a:off x="4210681" y="3924669"/>
                <a:ext cx="36549" cy="31366"/>
                <a:chOff x="4210681" y="3924669"/>
                <a:chExt cx="36549" cy="31366"/>
              </a:xfrm>
            </p:grpSpPr>
            <p:sp>
              <p:nvSpPr>
                <p:cNvPr id="2674" name="Google Shape;2674;p4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44"/>
              <p:cNvGrpSpPr/>
              <p:nvPr/>
            </p:nvGrpSpPr>
            <p:grpSpPr>
              <a:xfrm>
                <a:off x="3987771" y="3628874"/>
                <a:ext cx="31499" cy="26993"/>
                <a:chOff x="3987771" y="3628874"/>
                <a:chExt cx="31499" cy="26993"/>
              </a:xfrm>
            </p:grpSpPr>
            <p:sp>
              <p:nvSpPr>
                <p:cNvPr id="2677" name="Google Shape;2677;p4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44"/>
              <p:cNvGrpSpPr/>
              <p:nvPr/>
            </p:nvGrpSpPr>
            <p:grpSpPr>
              <a:xfrm>
                <a:off x="4087382" y="3775674"/>
                <a:ext cx="31405" cy="26898"/>
                <a:chOff x="4087382" y="3775674"/>
                <a:chExt cx="31405" cy="26898"/>
              </a:xfrm>
            </p:grpSpPr>
            <p:sp>
              <p:nvSpPr>
                <p:cNvPr id="2680" name="Google Shape;2680;p4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44"/>
              <p:cNvGrpSpPr/>
              <p:nvPr/>
            </p:nvGrpSpPr>
            <p:grpSpPr>
              <a:xfrm>
                <a:off x="4118873" y="3856637"/>
                <a:ext cx="31405" cy="26906"/>
                <a:chOff x="4118873" y="3856637"/>
                <a:chExt cx="31405" cy="26906"/>
              </a:xfrm>
            </p:grpSpPr>
            <p:sp>
              <p:nvSpPr>
                <p:cNvPr id="2683" name="Google Shape;2683;p4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44"/>
              <p:cNvGrpSpPr/>
              <p:nvPr/>
            </p:nvGrpSpPr>
            <p:grpSpPr>
              <a:xfrm>
                <a:off x="4168541" y="3639523"/>
                <a:ext cx="31499" cy="26906"/>
                <a:chOff x="4168541" y="3639523"/>
                <a:chExt cx="31499" cy="26906"/>
              </a:xfrm>
            </p:grpSpPr>
            <p:sp>
              <p:nvSpPr>
                <p:cNvPr id="2686" name="Google Shape;2686;p4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44"/>
              <p:cNvGrpSpPr/>
              <p:nvPr/>
            </p:nvGrpSpPr>
            <p:grpSpPr>
              <a:xfrm>
                <a:off x="3965789" y="3393545"/>
                <a:ext cx="31405" cy="26945"/>
                <a:chOff x="3965789" y="3393545"/>
                <a:chExt cx="31405" cy="26945"/>
              </a:xfrm>
            </p:grpSpPr>
            <p:sp>
              <p:nvSpPr>
                <p:cNvPr id="2689" name="Google Shape;2689;p4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44"/>
              <p:cNvGrpSpPr/>
              <p:nvPr/>
            </p:nvGrpSpPr>
            <p:grpSpPr>
              <a:xfrm>
                <a:off x="3925166" y="3491008"/>
                <a:ext cx="31405" cy="27001"/>
                <a:chOff x="3925166" y="3491008"/>
                <a:chExt cx="31405" cy="27001"/>
              </a:xfrm>
            </p:grpSpPr>
            <p:sp>
              <p:nvSpPr>
                <p:cNvPr id="2692" name="Google Shape;2692;p4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44"/>
              <p:cNvGrpSpPr/>
              <p:nvPr/>
            </p:nvGrpSpPr>
            <p:grpSpPr>
              <a:xfrm>
                <a:off x="3682845" y="3340976"/>
                <a:ext cx="31397" cy="26898"/>
                <a:chOff x="3682845" y="3340976"/>
                <a:chExt cx="31397" cy="26898"/>
              </a:xfrm>
            </p:grpSpPr>
            <p:sp>
              <p:nvSpPr>
                <p:cNvPr id="2695" name="Google Shape;2695;p4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44"/>
              <p:cNvGrpSpPr/>
              <p:nvPr/>
            </p:nvGrpSpPr>
            <p:grpSpPr>
              <a:xfrm>
                <a:off x="3795393" y="3353725"/>
                <a:ext cx="31499" cy="26993"/>
                <a:chOff x="3795393" y="3353725"/>
                <a:chExt cx="31499" cy="26993"/>
              </a:xfrm>
            </p:grpSpPr>
            <p:sp>
              <p:nvSpPr>
                <p:cNvPr id="2698" name="Google Shape;2698;p4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44"/>
              <p:cNvGrpSpPr/>
              <p:nvPr/>
            </p:nvGrpSpPr>
            <p:grpSpPr>
              <a:xfrm>
                <a:off x="4176909" y="4363221"/>
                <a:ext cx="38924" cy="33316"/>
                <a:chOff x="4176909" y="4363221"/>
                <a:chExt cx="38924" cy="33316"/>
              </a:xfrm>
            </p:grpSpPr>
            <p:sp>
              <p:nvSpPr>
                <p:cNvPr id="2701" name="Google Shape;2701;p4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44"/>
              <p:cNvGrpSpPr/>
              <p:nvPr/>
            </p:nvGrpSpPr>
            <p:grpSpPr>
              <a:xfrm>
                <a:off x="4226191" y="4007660"/>
                <a:ext cx="33560" cy="28770"/>
                <a:chOff x="4226191" y="4007660"/>
                <a:chExt cx="33560" cy="28770"/>
              </a:xfrm>
            </p:grpSpPr>
            <p:sp>
              <p:nvSpPr>
                <p:cNvPr id="2704" name="Google Shape;2704;p4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44"/>
              <p:cNvGrpSpPr/>
              <p:nvPr/>
            </p:nvGrpSpPr>
            <p:grpSpPr>
              <a:xfrm>
                <a:off x="3597785" y="3377045"/>
                <a:ext cx="33591" cy="28699"/>
                <a:chOff x="3597785" y="3377045"/>
                <a:chExt cx="33591" cy="28699"/>
              </a:xfrm>
            </p:grpSpPr>
            <p:sp>
              <p:nvSpPr>
                <p:cNvPr id="2707" name="Google Shape;2707;p4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44"/>
              <p:cNvGrpSpPr/>
              <p:nvPr/>
            </p:nvGrpSpPr>
            <p:grpSpPr>
              <a:xfrm>
                <a:off x="3887870" y="3669796"/>
                <a:ext cx="33591" cy="28692"/>
                <a:chOff x="3887870" y="3669796"/>
                <a:chExt cx="33591" cy="28692"/>
              </a:xfrm>
            </p:grpSpPr>
            <p:sp>
              <p:nvSpPr>
                <p:cNvPr id="2710" name="Google Shape;2710;p4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44"/>
              <p:cNvGrpSpPr/>
              <p:nvPr/>
            </p:nvGrpSpPr>
            <p:grpSpPr>
              <a:xfrm>
                <a:off x="3818320" y="3481625"/>
                <a:ext cx="33497" cy="28770"/>
                <a:chOff x="3818320" y="3481625"/>
                <a:chExt cx="33497" cy="28770"/>
              </a:xfrm>
            </p:grpSpPr>
            <p:sp>
              <p:nvSpPr>
                <p:cNvPr id="2713" name="Google Shape;2713;p4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44"/>
              <p:cNvGrpSpPr/>
              <p:nvPr/>
            </p:nvGrpSpPr>
            <p:grpSpPr>
              <a:xfrm>
                <a:off x="4278139" y="4120948"/>
                <a:ext cx="37492" cy="32129"/>
                <a:chOff x="4278139" y="4120948"/>
                <a:chExt cx="37492" cy="32129"/>
              </a:xfrm>
            </p:grpSpPr>
            <p:sp>
              <p:nvSpPr>
                <p:cNvPr id="2716" name="Google Shape;2716;p4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44"/>
              <p:cNvGrpSpPr/>
              <p:nvPr/>
            </p:nvGrpSpPr>
            <p:grpSpPr>
              <a:xfrm>
                <a:off x="4419898" y="3977388"/>
                <a:ext cx="33497" cy="28692"/>
                <a:chOff x="4419898" y="3977388"/>
                <a:chExt cx="33497" cy="28692"/>
              </a:xfrm>
            </p:grpSpPr>
            <p:sp>
              <p:nvSpPr>
                <p:cNvPr id="2719" name="Google Shape;2719;p4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44"/>
              <p:cNvGrpSpPr/>
              <p:nvPr/>
            </p:nvGrpSpPr>
            <p:grpSpPr>
              <a:xfrm>
                <a:off x="4158930" y="4034684"/>
                <a:ext cx="33497" cy="28762"/>
                <a:chOff x="4158930" y="4034684"/>
                <a:chExt cx="33497" cy="28762"/>
              </a:xfrm>
            </p:grpSpPr>
            <p:sp>
              <p:nvSpPr>
                <p:cNvPr id="2722" name="Google Shape;2722;p4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44"/>
              <p:cNvGrpSpPr/>
              <p:nvPr/>
            </p:nvGrpSpPr>
            <p:grpSpPr>
              <a:xfrm>
                <a:off x="4134949" y="3957049"/>
                <a:ext cx="33497" cy="28770"/>
                <a:chOff x="4134949" y="3957049"/>
                <a:chExt cx="33497" cy="28770"/>
              </a:xfrm>
            </p:grpSpPr>
            <p:sp>
              <p:nvSpPr>
                <p:cNvPr id="2725" name="Google Shape;2725;p4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44"/>
              <p:cNvGrpSpPr/>
              <p:nvPr/>
            </p:nvGrpSpPr>
            <p:grpSpPr>
              <a:xfrm>
                <a:off x="4193653" y="4184403"/>
                <a:ext cx="43580" cy="37264"/>
                <a:chOff x="4193653" y="4184403"/>
                <a:chExt cx="43580" cy="37264"/>
              </a:xfrm>
            </p:grpSpPr>
            <p:sp>
              <p:nvSpPr>
                <p:cNvPr id="2728" name="Google Shape;2728;p4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44"/>
              <p:cNvGrpSpPr/>
              <p:nvPr/>
            </p:nvGrpSpPr>
            <p:grpSpPr>
              <a:xfrm>
                <a:off x="4343600" y="3943844"/>
                <a:ext cx="43580" cy="37312"/>
                <a:chOff x="4343600" y="3943844"/>
                <a:chExt cx="43580" cy="37312"/>
              </a:xfrm>
            </p:grpSpPr>
            <p:sp>
              <p:nvSpPr>
                <p:cNvPr id="2731" name="Google Shape;2731;p4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44"/>
              <p:cNvGrpSpPr/>
              <p:nvPr/>
            </p:nvGrpSpPr>
            <p:grpSpPr>
              <a:xfrm>
                <a:off x="4172339" y="3381693"/>
                <a:ext cx="31499" cy="27001"/>
                <a:chOff x="4172339" y="3381693"/>
                <a:chExt cx="31499" cy="27001"/>
              </a:xfrm>
            </p:grpSpPr>
            <p:sp>
              <p:nvSpPr>
                <p:cNvPr id="2734" name="Google Shape;2734;p4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23"/>
                                        </p:tgtEl>
                                        <p:attrNameLst>
                                          <p:attrName>style.visibility</p:attrName>
                                        </p:attrNameLst>
                                      </p:cBhvr>
                                      <p:to>
                                        <p:strVal val="visible"/>
                                      </p:to>
                                    </p:set>
                                    <p:anim calcmode="lin" valueType="num">
                                      <p:cBhvr additive="base">
                                        <p:cTn dur="1000"/>
                                        <p:tgtEl>
                                          <p:spTgt spid="19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Characters(Peers/Orderers)</a:t>
            </a:r>
            <a:endParaRPr/>
          </a:p>
        </p:txBody>
      </p:sp>
      <p:sp>
        <p:nvSpPr>
          <p:cNvPr id="2741" name="Google Shape;2741;p45"/>
          <p:cNvSpPr txBox="1"/>
          <p:nvPr>
            <p:ph idx="2" type="ctrTitle"/>
          </p:nvPr>
        </p:nvSpPr>
        <p:spPr>
          <a:xfrm>
            <a:off x="286703"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Scientist</a:t>
            </a:r>
            <a:endParaRPr/>
          </a:p>
        </p:txBody>
      </p:sp>
      <p:sp>
        <p:nvSpPr>
          <p:cNvPr id="2742" name="Google Shape;2742;p45"/>
          <p:cNvSpPr txBox="1"/>
          <p:nvPr>
            <p:ph idx="1" type="subTitle"/>
          </p:nvPr>
        </p:nvSpPr>
        <p:spPr>
          <a:xfrm>
            <a:off x="438353"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Data scientists will have the technical skills to solve complex problems – and the curiosity to explore what problems need to be solved with the data provided by the user.</a:t>
            </a:r>
            <a:endParaRPr/>
          </a:p>
        </p:txBody>
      </p:sp>
      <p:sp>
        <p:nvSpPr>
          <p:cNvPr id="2743" name="Google Shape;2743;p45"/>
          <p:cNvSpPr txBox="1"/>
          <p:nvPr>
            <p:ph idx="3" type="ctrTitle"/>
          </p:nvPr>
        </p:nvSpPr>
        <p:spPr>
          <a:xfrm>
            <a:off x="2606014" y="176322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ML Engineer</a:t>
            </a:r>
            <a:endParaRPr/>
          </a:p>
        </p:txBody>
      </p:sp>
      <p:sp>
        <p:nvSpPr>
          <p:cNvPr id="2744" name="Google Shape;2744;p45"/>
          <p:cNvSpPr txBox="1"/>
          <p:nvPr>
            <p:ph idx="4" type="subTitle"/>
          </p:nvPr>
        </p:nvSpPr>
        <p:spPr>
          <a:xfrm>
            <a:off x="2701064" y="21346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Machine learning engineer will work with data and build machine learning models. They will clean and interpret data and build models using a combination of machine learning algorithms and data.</a:t>
            </a:r>
            <a:endParaRPr/>
          </a:p>
        </p:txBody>
      </p:sp>
      <p:sp>
        <p:nvSpPr>
          <p:cNvPr id="2745" name="Google Shape;2745;p45"/>
          <p:cNvSpPr txBox="1"/>
          <p:nvPr>
            <p:ph idx="5" type="ctrTitle"/>
          </p:nvPr>
        </p:nvSpPr>
        <p:spPr>
          <a:xfrm>
            <a:off x="5076975" y="179487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IOT Enterprise</a:t>
            </a:r>
            <a:endParaRPr/>
          </a:p>
        </p:txBody>
      </p:sp>
      <p:sp>
        <p:nvSpPr>
          <p:cNvPr id="2746" name="Google Shape;2746;p45"/>
          <p:cNvSpPr txBox="1"/>
          <p:nvPr>
            <p:ph idx="6" type="subTitle"/>
          </p:nvPr>
        </p:nvSpPr>
        <p:spPr>
          <a:xfrm>
            <a:off x="5228625" y="208912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IoT Enterprise will s form the backbone of the internet as the tech giant will distribute the Trained models from it's server to the suitable IoT device.</a:t>
            </a:r>
            <a:endParaRPr/>
          </a:p>
        </p:txBody>
      </p:sp>
      <p:sp>
        <p:nvSpPr>
          <p:cNvPr id="2747" name="Google Shape;2747;p45"/>
          <p:cNvSpPr txBox="1"/>
          <p:nvPr>
            <p:ph idx="9" type="ctrTitle"/>
          </p:nvPr>
        </p:nvSpPr>
        <p:spPr>
          <a:xfrm>
            <a:off x="7179144" y="1789787"/>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IOT Device List</a:t>
            </a:r>
            <a:endParaRPr/>
          </a:p>
        </p:txBody>
      </p:sp>
      <p:sp>
        <p:nvSpPr>
          <p:cNvPr id="2748" name="Google Shape;2748;p45"/>
          <p:cNvSpPr txBox="1"/>
          <p:nvPr>
            <p:ph idx="13" type="subTitle"/>
          </p:nvPr>
        </p:nvSpPr>
        <p:spPr>
          <a:xfrm>
            <a:off x="7330811" y="2157126"/>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IoT Device will </a:t>
            </a:r>
            <a:r>
              <a:rPr lang="en"/>
              <a:t>receive</a:t>
            </a:r>
            <a:r>
              <a:rPr lang="en"/>
              <a:t> the Trained Model according to data it sent, and apply it's updates on it accordingly.</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cxnSp>
        <p:nvCxnSpPr>
          <p:cNvPr id="2749" name="Google Shape;2749;p45"/>
          <p:cNvCxnSpPr/>
          <p:nvPr/>
        </p:nvCxnSpPr>
        <p:spPr>
          <a:xfrm flipH="1">
            <a:off x="-49700" y="1710875"/>
            <a:ext cx="8800200" cy="12000"/>
          </a:xfrm>
          <a:prstGeom prst="straightConnector1">
            <a:avLst/>
          </a:prstGeom>
          <a:noFill/>
          <a:ln cap="flat" cmpd="sng" w="9525">
            <a:solidFill>
              <a:srgbClr val="595959"/>
            </a:solidFill>
            <a:prstDash val="solid"/>
            <a:round/>
            <a:headEnd len="med" w="med" type="none"/>
            <a:tailEnd len="med" w="med" type="none"/>
          </a:ln>
        </p:spPr>
      </p:cxnSp>
      <p:grpSp>
        <p:nvGrpSpPr>
          <p:cNvPr id="2750" name="Google Shape;2750;p45"/>
          <p:cNvGrpSpPr/>
          <p:nvPr/>
        </p:nvGrpSpPr>
        <p:grpSpPr>
          <a:xfrm>
            <a:off x="3300320" y="1339389"/>
            <a:ext cx="278692" cy="331130"/>
            <a:chOff x="-48233050" y="3569725"/>
            <a:chExt cx="252050" cy="299475"/>
          </a:xfrm>
        </p:grpSpPr>
        <p:sp>
          <p:nvSpPr>
            <p:cNvPr id="2751" name="Google Shape;2751;p4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45"/>
          <p:cNvGrpSpPr/>
          <p:nvPr/>
        </p:nvGrpSpPr>
        <p:grpSpPr>
          <a:xfrm>
            <a:off x="1011485" y="1296515"/>
            <a:ext cx="330936" cy="330743"/>
            <a:chOff x="-49764975" y="3183375"/>
            <a:chExt cx="299300" cy="299125"/>
          </a:xfrm>
        </p:grpSpPr>
        <p:sp>
          <p:nvSpPr>
            <p:cNvPr id="2755" name="Google Shape;2755;p4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45"/>
          <p:cNvGrpSpPr/>
          <p:nvPr/>
        </p:nvGrpSpPr>
        <p:grpSpPr>
          <a:xfrm>
            <a:off x="5611286" y="1307912"/>
            <a:ext cx="332677" cy="330964"/>
            <a:chOff x="-47155575" y="3200500"/>
            <a:chExt cx="300875" cy="299325"/>
          </a:xfrm>
        </p:grpSpPr>
        <p:sp>
          <p:nvSpPr>
            <p:cNvPr id="2765" name="Google Shape;2765;p4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45"/>
          <p:cNvGrpSpPr/>
          <p:nvPr/>
        </p:nvGrpSpPr>
        <p:grpSpPr>
          <a:xfrm>
            <a:off x="7976246" y="1309152"/>
            <a:ext cx="334924" cy="334820"/>
            <a:chOff x="5642475" y="1435075"/>
            <a:chExt cx="481975" cy="481825"/>
          </a:xfrm>
        </p:grpSpPr>
        <p:sp>
          <p:nvSpPr>
            <p:cNvPr id="2772" name="Google Shape;2772;p4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3" name="Google Shape;2773;p4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4" name="Google Shape;2774;p4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46"/>
          <p:cNvSpPr txBox="1"/>
          <p:nvPr>
            <p:ph type="ctrTitle"/>
          </p:nvPr>
        </p:nvSpPr>
        <p:spPr>
          <a:xfrm>
            <a:off x="1964851"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SEQUENCE DIAGRAM</a:t>
            </a:r>
            <a:endParaRPr/>
          </a:p>
        </p:txBody>
      </p:sp>
      <p:pic>
        <p:nvPicPr>
          <p:cNvPr id="2780" name="Google Shape;2780;p46"/>
          <p:cNvPicPr preferRelativeResize="0"/>
          <p:nvPr/>
        </p:nvPicPr>
        <p:blipFill>
          <a:blip r:embed="rId3">
            <a:alphaModFix/>
          </a:blip>
          <a:stretch>
            <a:fillRect/>
          </a:stretch>
        </p:blipFill>
        <p:spPr>
          <a:xfrm>
            <a:off x="152400" y="533300"/>
            <a:ext cx="8991601" cy="477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p47"/>
          <p:cNvSpPr txBox="1"/>
          <p:nvPr>
            <p:ph type="ctrTitle"/>
          </p:nvPr>
        </p:nvSpPr>
        <p:spPr>
          <a:xfrm>
            <a:off x="2024101" y="-501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PROJECT ARCHITECTURE DIAGRAM</a:t>
            </a:r>
            <a:endParaRPr/>
          </a:p>
        </p:txBody>
      </p:sp>
      <p:pic>
        <p:nvPicPr>
          <p:cNvPr id="2786" name="Google Shape;2786;p47"/>
          <p:cNvPicPr preferRelativeResize="0"/>
          <p:nvPr/>
        </p:nvPicPr>
        <p:blipFill>
          <a:blip r:embed="rId3">
            <a:alphaModFix/>
          </a:blip>
          <a:stretch>
            <a:fillRect/>
          </a:stretch>
        </p:blipFill>
        <p:spPr>
          <a:xfrm>
            <a:off x="1216250" y="1"/>
            <a:ext cx="6545550" cy="541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17851" y="36347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2800"/>
          </a:p>
        </p:txBody>
      </p:sp>
      <p:sp>
        <p:nvSpPr>
          <p:cNvPr id="151" name="Google Shape;151;p30"/>
          <p:cNvSpPr txBox="1"/>
          <p:nvPr/>
        </p:nvSpPr>
        <p:spPr>
          <a:xfrm>
            <a:off x="317850" y="975625"/>
            <a:ext cx="8508300" cy="40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IoT and machine learning deliver insights otherwise hidden in data for rapid, automated responses and improved decision making. Machine learning for IoT can be used to project future trends, detect anomalies, and augment intelligence by ingesting image, video and audio.</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A consortium of such industries can collaborate and commit themselves to quality via Blockchain. Thus, addressing the two fundamental concerns , i.e., proof and trust.</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One such hypothetical business network for distributing the particular machine learning model for an IoT platform. This model of blockchain can be made available on the cloud, o-premises and/or the edge.</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Uniquely this architecture provides the following features:-</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1. Rapid model deployment to operationalize machine learning quickly</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2.Flexibility to use your data science library of choice</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3. Safety and Privacy due to Hyperledger</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1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48"/>
          <p:cNvSpPr txBox="1"/>
          <p:nvPr>
            <p:ph type="ctrTitle"/>
          </p:nvPr>
        </p:nvSpPr>
        <p:spPr>
          <a:xfrm>
            <a:off x="1910475" y="0"/>
            <a:ext cx="52143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Testing Ground</a:t>
            </a:r>
            <a:endParaRPr/>
          </a:p>
        </p:txBody>
      </p:sp>
      <p:pic>
        <p:nvPicPr>
          <p:cNvPr id="2792" name="Google Shape;2792;p48"/>
          <p:cNvPicPr preferRelativeResize="0"/>
          <p:nvPr/>
        </p:nvPicPr>
        <p:blipFill>
          <a:blip r:embed="rId3">
            <a:alphaModFix/>
          </a:blip>
          <a:stretch>
            <a:fillRect/>
          </a:stretch>
        </p:blipFill>
        <p:spPr>
          <a:xfrm>
            <a:off x="74700" y="512225"/>
            <a:ext cx="9069301" cy="463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49"/>
          <p:cNvSpPr txBox="1"/>
          <p:nvPr>
            <p:ph type="ctrTitle"/>
          </p:nvPr>
        </p:nvSpPr>
        <p:spPr>
          <a:xfrm flipH="1">
            <a:off x="3900254" y="25716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u="sng"/>
              <a:t>PROCEDURE TO CONDUCT TRANSACTIONS</a:t>
            </a:r>
            <a:endParaRPr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50"/>
          <p:cNvSpPr txBox="1"/>
          <p:nvPr>
            <p:ph type="ctrTitle"/>
          </p:nvPr>
        </p:nvSpPr>
        <p:spPr>
          <a:xfrm>
            <a:off x="1910475" y="0"/>
            <a:ext cx="52143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Initializing</a:t>
            </a:r>
            <a:r>
              <a:rPr lang="en"/>
              <a:t> the Engineering Process</a:t>
            </a:r>
            <a:endParaRPr/>
          </a:p>
        </p:txBody>
      </p:sp>
      <p:pic>
        <p:nvPicPr>
          <p:cNvPr id="2803" name="Google Shape;2803;p50"/>
          <p:cNvPicPr preferRelativeResize="0"/>
          <p:nvPr/>
        </p:nvPicPr>
        <p:blipFill>
          <a:blip r:embed="rId3">
            <a:alphaModFix/>
          </a:blip>
          <a:stretch>
            <a:fillRect/>
          </a:stretch>
        </p:blipFill>
        <p:spPr>
          <a:xfrm>
            <a:off x="152400" y="810900"/>
            <a:ext cx="8991598" cy="4180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51"/>
          <p:cNvSpPr txBox="1"/>
          <p:nvPr>
            <p:ph type="ctrTitle"/>
          </p:nvPr>
        </p:nvSpPr>
        <p:spPr>
          <a:xfrm>
            <a:off x="1910475" y="0"/>
            <a:ext cx="5214300" cy="8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Status of Software after being Initialized</a:t>
            </a:r>
            <a:endParaRPr/>
          </a:p>
        </p:txBody>
      </p:sp>
      <p:pic>
        <p:nvPicPr>
          <p:cNvPr id="2809" name="Google Shape;2809;p51"/>
          <p:cNvPicPr preferRelativeResize="0"/>
          <p:nvPr/>
        </p:nvPicPr>
        <p:blipFill>
          <a:blip r:embed="rId3">
            <a:alphaModFix/>
          </a:blip>
          <a:stretch>
            <a:fillRect/>
          </a:stretch>
        </p:blipFill>
        <p:spPr>
          <a:xfrm>
            <a:off x="0" y="934825"/>
            <a:ext cx="9143999" cy="420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52"/>
          <p:cNvSpPr txBox="1"/>
          <p:nvPr>
            <p:ph type="ctrTitle"/>
          </p:nvPr>
        </p:nvSpPr>
        <p:spPr>
          <a:xfrm>
            <a:off x="1910475" y="0"/>
            <a:ext cx="52143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Mined and Pattern Generated Transaction</a:t>
            </a:r>
            <a:endParaRPr/>
          </a:p>
        </p:txBody>
      </p:sp>
      <p:pic>
        <p:nvPicPr>
          <p:cNvPr id="2815" name="Google Shape;2815;p52"/>
          <p:cNvPicPr preferRelativeResize="0"/>
          <p:nvPr/>
        </p:nvPicPr>
        <p:blipFill>
          <a:blip r:embed="rId3">
            <a:alphaModFix/>
          </a:blip>
          <a:stretch>
            <a:fillRect/>
          </a:stretch>
        </p:blipFill>
        <p:spPr>
          <a:xfrm>
            <a:off x="152400" y="810900"/>
            <a:ext cx="8854158" cy="418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53"/>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Sent for Training and Engineering</a:t>
            </a:r>
            <a:endParaRPr/>
          </a:p>
        </p:txBody>
      </p:sp>
      <p:pic>
        <p:nvPicPr>
          <p:cNvPr id="2821" name="Google Shape;2821;p53"/>
          <p:cNvPicPr preferRelativeResize="0"/>
          <p:nvPr/>
        </p:nvPicPr>
        <p:blipFill>
          <a:blip r:embed="rId3">
            <a:alphaModFix/>
          </a:blip>
          <a:stretch>
            <a:fillRect/>
          </a:stretch>
        </p:blipFill>
        <p:spPr>
          <a:xfrm>
            <a:off x="152400" y="851025"/>
            <a:ext cx="8886077" cy="42006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54"/>
          <p:cNvSpPr txBox="1"/>
          <p:nvPr>
            <p:ph type="ctrTitle"/>
          </p:nvPr>
        </p:nvSpPr>
        <p:spPr>
          <a:xfrm>
            <a:off x="597575" y="0"/>
            <a:ext cx="7832700" cy="55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 sent after completion of Data Engineering</a:t>
            </a:r>
            <a:endParaRPr/>
          </a:p>
        </p:txBody>
      </p:sp>
      <p:pic>
        <p:nvPicPr>
          <p:cNvPr id="2827" name="Google Shape;2827;p54"/>
          <p:cNvPicPr preferRelativeResize="0"/>
          <p:nvPr/>
        </p:nvPicPr>
        <p:blipFill>
          <a:blip r:embed="rId3">
            <a:alphaModFix/>
          </a:blip>
          <a:stretch>
            <a:fillRect/>
          </a:stretch>
        </p:blipFill>
        <p:spPr>
          <a:xfrm>
            <a:off x="76200" y="697800"/>
            <a:ext cx="8991598" cy="4328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55"/>
          <p:cNvSpPr txBox="1"/>
          <p:nvPr>
            <p:ph type="ctrTitle"/>
          </p:nvPr>
        </p:nvSpPr>
        <p:spPr>
          <a:xfrm>
            <a:off x="1921151"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Status Screen after Data Separation</a:t>
            </a:r>
            <a:endParaRPr/>
          </a:p>
        </p:txBody>
      </p:sp>
      <p:pic>
        <p:nvPicPr>
          <p:cNvPr id="2833" name="Google Shape;2833;p55"/>
          <p:cNvPicPr preferRelativeResize="0"/>
          <p:nvPr/>
        </p:nvPicPr>
        <p:blipFill>
          <a:blip r:embed="rId3">
            <a:alphaModFix/>
          </a:blip>
          <a:stretch>
            <a:fillRect/>
          </a:stretch>
        </p:blipFill>
        <p:spPr>
          <a:xfrm>
            <a:off x="107625" y="811250"/>
            <a:ext cx="8928751" cy="4222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56"/>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by IoT Enterprise for the Software</a:t>
            </a:r>
            <a:endParaRPr/>
          </a:p>
        </p:txBody>
      </p:sp>
      <p:pic>
        <p:nvPicPr>
          <p:cNvPr id="2839" name="Google Shape;2839;p56"/>
          <p:cNvPicPr preferRelativeResize="0"/>
          <p:nvPr/>
        </p:nvPicPr>
        <p:blipFill>
          <a:blip r:embed="rId3">
            <a:alphaModFix/>
          </a:blip>
          <a:stretch>
            <a:fillRect/>
          </a:stretch>
        </p:blipFill>
        <p:spPr>
          <a:xfrm>
            <a:off x="205775" y="847175"/>
            <a:ext cx="8832724" cy="4143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57"/>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Approved for sending software for training </a:t>
            </a:r>
            <a:endParaRPr/>
          </a:p>
        </p:txBody>
      </p:sp>
      <p:pic>
        <p:nvPicPr>
          <p:cNvPr id="2845" name="Google Shape;2845;p57"/>
          <p:cNvPicPr preferRelativeResize="0"/>
          <p:nvPr/>
        </p:nvPicPr>
        <p:blipFill>
          <a:blip r:embed="rId3">
            <a:alphaModFix/>
          </a:blip>
          <a:stretch>
            <a:fillRect/>
          </a:stretch>
        </p:blipFill>
        <p:spPr>
          <a:xfrm>
            <a:off x="237750" y="831850"/>
            <a:ext cx="8843401" cy="4191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537975" y="1144200"/>
            <a:ext cx="8287500" cy="38622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sz="1600">
                <a:solidFill>
                  <a:srgbClr val="434343"/>
                </a:solidFill>
              </a:rPr>
              <a:t>    </a:t>
            </a:r>
            <a:r>
              <a:rPr b="1" lang="en" sz="1700">
                <a:solidFill>
                  <a:srgbClr val="434343"/>
                </a:solidFill>
                <a:latin typeface="Roboto Condensed"/>
                <a:ea typeface="Roboto Condensed"/>
                <a:cs typeface="Roboto Condensed"/>
                <a:sym typeface="Roboto Condensed"/>
              </a:rPr>
              <a:t> Hyperledger Fabric</a:t>
            </a:r>
            <a:r>
              <a:rPr lang="en" sz="1700">
                <a:solidFill>
                  <a:srgbClr val="434343"/>
                </a:solidFill>
              </a:rPr>
              <a:t> is an open source enterprise-grade permissioned distributed ledger technology (DLT) platform, designed for use in enterprise contexts, that delivers some key differentiating capabilities over other popular distributed ledger or  </a:t>
            </a:r>
            <a:r>
              <a:rPr b="1" lang="en" sz="1700">
                <a:solidFill>
                  <a:srgbClr val="434343"/>
                </a:solidFill>
                <a:latin typeface="Roboto Condensed"/>
                <a:ea typeface="Roboto Condensed"/>
                <a:cs typeface="Roboto Condensed"/>
                <a:sym typeface="Roboto Condensed"/>
              </a:rPr>
              <a:t>blockchain</a:t>
            </a:r>
            <a:r>
              <a:rPr lang="en" sz="1700">
                <a:solidFill>
                  <a:srgbClr val="434343"/>
                </a:solidFill>
              </a:rPr>
              <a:t> platforms.</a:t>
            </a:r>
            <a:endParaRPr sz="1700">
              <a:solidFill>
                <a:srgbClr val="434343"/>
              </a:solidFill>
            </a:endParaRPr>
          </a:p>
          <a:p>
            <a:pPr indent="-228600" lvl="0" marL="457200" rtl="0" algn="l">
              <a:lnSpc>
                <a:spcPct val="100000"/>
              </a:lnSpc>
              <a:spcBef>
                <a:spcPts val="1000"/>
              </a:spcBef>
              <a:spcAft>
                <a:spcPts val="0"/>
              </a:spcAft>
              <a:buNone/>
            </a:pPr>
            <a:r>
              <a:rPr lang="en" sz="1500">
                <a:solidFill>
                  <a:srgbClr val="434343"/>
                </a:solidFill>
              </a:rPr>
              <a:t>     </a:t>
            </a:r>
            <a:r>
              <a:rPr lang="en" sz="1600">
                <a:solidFill>
                  <a:srgbClr val="434343"/>
                </a:solidFill>
              </a:rPr>
              <a:t>For enterprise use, we need to consider the following requirements:</a:t>
            </a:r>
            <a:endParaRPr sz="1600">
              <a:solidFill>
                <a:srgbClr val="434343"/>
              </a:solidFill>
            </a:endParaRPr>
          </a:p>
          <a:p>
            <a:pPr indent="-336550" lvl="0" marL="457200" rtl="0" algn="l">
              <a:lnSpc>
                <a:spcPct val="100000"/>
              </a:lnSpc>
              <a:spcBef>
                <a:spcPts val="1000"/>
              </a:spcBef>
              <a:spcAft>
                <a:spcPts val="0"/>
              </a:spcAft>
              <a:buSzPts val="1700"/>
              <a:buFont typeface="Roboto Condensed Light"/>
              <a:buAutoNum type="arabicPeriod"/>
            </a:pPr>
            <a:r>
              <a:rPr b="1" i="1" lang="en" sz="1700">
                <a:solidFill>
                  <a:srgbClr val="434343"/>
                </a:solidFill>
                <a:latin typeface="Roboto Condensed"/>
                <a:ea typeface="Roboto Condensed"/>
                <a:cs typeface="Roboto Condensed"/>
                <a:sym typeface="Roboto Condensed"/>
              </a:rPr>
              <a:t>Participants</a:t>
            </a:r>
            <a:r>
              <a:rPr lang="en" sz="1700">
                <a:solidFill>
                  <a:srgbClr val="434343"/>
                </a:solidFill>
              </a:rPr>
              <a:t> must be identified/identifiable.</a:t>
            </a:r>
            <a:endParaRPr b="1" sz="1700">
              <a:solidFill>
                <a:srgbClr val="434343"/>
              </a:solidFill>
              <a:latin typeface="Roboto Condensed"/>
              <a:ea typeface="Roboto Condensed"/>
              <a:cs typeface="Roboto Condensed"/>
              <a:sym typeface="Roboto Condensed"/>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Networks need to be </a:t>
            </a:r>
            <a:r>
              <a:rPr b="1" i="1" lang="en" sz="1700">
                <a:solidFill>
                  <a:srgbClr val="434343"/>
                </a:solidFill>
                <a:latin typeface="Roboto Condensed"/>
                <a:ea typeface="Roboto Condensed"/>
                <a:cs typeface="Roboto Condensed"/>
                <a:sym typeface="Roboto Condensed"/>
              </a:rPr>
              <a:t>permissioned</a:t>
            </a:r>
            <a:r>
              <a:rPr lang="en" sz="1700">
                <a:solidFill>
                  <a:srgbClr val="434343"/>
                </a:solidFill>
              </a:rPr>
              <a:t>.</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High transaction throughput performance.</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Low latency of transaction confirmation.</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b="1" i="1" lang="en" sz="1700">
                <a:solidFill>
                  <a:srgbClr val="434343"/>
                </a:solidFill>
                <a:latin typeface="Roboto Condensed"/>
                <a:ea typeface="Roboto Condensed"/>
                <a:cs typeface="Roboto Condensed"/>
                <a:sym typeface="Roboto Condensed"/>
              </a:rPr>
              <a:t>Privacy </a:t>
            </a:r>
            <a:r>
              <a:rPr lang="en" sz="1700">
                <a:solidFill>
                  <a:srgbClr val="434343"/>
                </a:solidFill>
              </a:rPr>
              <a:t>and </a:t>
            </a:r>
            <a:r>
              <a:rPr b="1" i="1" lang="en" sz="1700">
                <a:solidFill>
                  <a:srgbClr val="434343"/>
                </a:solidFill>
                <a:latin typeface="Roboto Condensed"/>
                <a:ea typeface="Roboto Condensed"/>
                <a:cs typeface="Roboto Condensed"/>
                <a:sym typeface="Roboto Condensed"/>
              </a:rPr>
              <a:t>confidentiality</a:t>
            </a:r>
            <a:r>
              <a:rPr lang="en" sz="1700">
                <a:solidFill>
                  <a:srgbClr val="434343"/>
                </a:solidFill>
              </a:rPr>
              <a:t> of transactions and data pertaining to business transactions.</a:t>
            </a:r>
            <a:endParaRPr sz="1700">
              <a:solidFill>
                <a:srgbClr val="434343"/>
              </a:solidFill>
            </a:endParaRPr>
          </a:p>
          <a:p>
            <a:pPr indent="0" lvl="0" marL="1371600" rtl="0" algn="l">
              <a:lnSpc>
                <a:spcPct val="100000"/>
              </a:lnSpc>
              <a:spcBef>
                <a:spcPts val="1600"/>
              </a:spcBef>
              <a:spcAft>
                <a:spcPts val="0"/>
              </a:spcAft>
              <a:buNone/>
            </a:pPr>
            <a:r>
              <a:t/>
            </a:r>
            <a:endParaRPr>
              <a:solidFill>
                <a:srgbClr val="434343"/>
              </a:solidFill>
            </a:endParaRPr>
          </a:p>
        </p:txBody>
      </p:sp>
      <p:sp>
        <p:nvSpPr>
          <p:cNvPr id="157" name="Google Shape;157;p31"/>
          <p:cNvSpPr txBox="1"/>
          <p:nvPr>
            <p:ph type="ctrTitle"/>
          </p:nvPr>
        </p:nvSpPr>
        <p:spPr>
          <a:xfrm>
            <a:off x="348700" y="352850"/>
            <a:ext cx="8358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800"/>
              <a:t>    HyperLedger Fabric - A general Introduction</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58"/>
          <p:cNvSpPr txBox="1"/>
          <p:nvPr>
            <p:ph type="ctrTitle"/>
          </p:nvPr>
        </p:nvSpPr>
        <p:spPr>
          <a:xfrm>
            <a:off x="1692800" y="0"/>
            <a:ext cx="57948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for Delivery Status</a:t>
            </a:r>
            <a:endParaRPr/>
          </a:p>
          <a:p>
            <a:pPr indent="0" lvl="0" marL="0" rtl="0" algn="ctr">
              <a:spcBef>
                <a:spcPts val="0"/>
              </a:spcBef>
              <a:spcAft>
                <a:spcPts val="0"/>
              </a:spcAft>
              <a:buNone/>
            </a:pPr>
            <a:r>
              <a:rPr lang="en"/>
              <a:t>(from ML Engineer to IoT Enterprise)</a:t>
            </a:r>
            <a:endParaRPr/>
          </a:p>
        </p:txBody>
      </p:sp>
      <p:pic>
        <p:nvPicPr>
          <p:cNvPr id="2851" name="Google Shape;2851;p58"/>
          <p:cNvPicPr preferRelativeResize="0"/>
          <p:nvPr/>
        </p:nvPicPr>
        <p:blipFill>
          <a:blip r:embed="rId3">
            <a:alphaModFix/>
          </a:blip>
          <a:stretch>
            <a:fillRect/>
          </a:stretch>
        </p:blipFill>
        <p:spPr>
          <a:xfrm>
            <a:off x="152400" y="946200"/>
            <a:ext cx="8896748" cy="4133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59"/>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 Transaction for </a:t>
            </a:r>
            <a:r>
              <a:rPr lang="en"/>
              <a:t>successful</a:t>
            </a:r>
            <a:r>
              <a:rPr lang="en"/>
              <a:t> delivery to IoT Enterprise</a:t>
            </a:r>
            <a:endParaRPr/>
          </a:p>
        </p:txBody>
      </p:sp>
      <p:pic>
        <p:nvPicPr>
          <p:cNvPr id="2857" name="Google Shape;2857;p59"/>
          <p:cNvPicPr preferRelativeResize="0"/>
          <p:nvPr/>
        </p:nvPicPr>
        <p:blipFill>
          <a:blip r:embed="rId3">
            <a:alphaModFix/>
          </a:blip>
          <a:stretch>
            <a:fillRect/>
          </a:stretch>
        </p:blipFill>
        <p:spPr>
          <a:xfrm>
            <a:off x="118288" y="871825"/>
            <a:ext cx="8907425" cy="4161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60"/>
          <p:cNvSpPr txBox="1"/>
          <p:nvPr>
            <p:ph type="ctrTitle"/>
          </p:nvPr>
        </p:nvSpPr>
        <p:spPr>
          <a:xfrm>
            <a:off x="629600" y="0"/>
            <a:ext cx="7939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Status screen for software code “RD1-SBTEN-B1”</a:t>
            </a:r>
            <a:endParaRPr/>
          </a:p>
        </p:txBody>
      </p:sp>
      <p:pic>
        <p:nvPicPr>
          <p:cNvPr id="2863" name="Google Shape;2863;p60"/>
          <p:cNvPicPr preferRelativeResize="0"/>
          <p:nvPr/>
        </p:nvPicPr>
        <p:blipFill>
          <a:blip r:embed="rId3">
            <a:alphaModFix/>
          </a:blip>
          <a:stretch>
            <a:fillRect/>
          </a:stretch>
        </p:blipFill>
        <p:spPr>
          <a:xfrm>
            <a:off x="96050" y="1098600"/>
            <a:ext cx="8921075" cy="397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pic>
        <p:nvPicPr>
          <p:cNvPr id="2868" name="Google Shape;2868;p61"/>
          <p:cNvPicPr preferRelativeResize="0"/>
          <p:nvPr/>
        </p:nvPicPr>
        <p:blipFill>
          <a:blip r:embed="rId3">
            <a:alphaModFix/>
          </a:blip>
          <a:stretch>
            <a:fillRect/>
          </a:stretch>
        </p:blipFill>
        <p:spPr>
          <a:xfrm>
            <a:off x="237775" y="844600"/>
            <a:ext cx="8832724" cy="4167824"/>
          </a:xfrm>
          <a:prstGeom prst="rect">
            <a:avLst/>
          </a:prstGeom>
          <a:noFill/>
          <a:ln>
            <a:noFill/>
          </a:ln>
        </p:spPr>
      </p:pic>
      <p:sp>
        <p:nvSpPr>
          <p:cNvPr id="2869" name="Google Shape;2869;p61"/>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by IoT Device for the Engineered Software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62"/>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Approval by IoT Enterprise for particular Software</a:t>
            </a:r>
            <a:endParaRPr/>
          </a:p>
        </p:txBody>
      </p:sp>
      <p:pic>
        <p:nvPicPr>
          <p:cNvPr id="2875" name="Google Shape;2875;p62"/>
          <p:cNvPicPr preferRelativeResize="0"/>
          <p:nvPr/>
        </p:nvPicPr>
        <p:blipFill>
          <a:blip r:embed="rId3">
            <a:alphaModFix/>
          </a:blip>
          <a:stretch>
            <a:fillRect/>
          </a:stretch>
        </p:blipFill>
        <p:spPr>
          <a:xfrm>
            <a:off x="152400" y="1098600"/>
            <a:ext cx="8661982" cy="3892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63"/>
          <p:cNvSpPr txBox="1"/>
          <p:nvPr>
            <p:ph type="ctrTitle"/>
          </p:nvPr>
        </p:nvSpPr>
        <p:spPr>
          <a:xfrm>
            <a:off x="688275" y="0"/>
            <a:ext cx="7431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for sending software</a:t>
            </a:r>
            <a:endParaRPr/>
          </a:p>
          <a:p>
            <a:pPr indent="0" lvl="0" marL="0" rtl="0" algn="ctr">
              <a:spcBef>
                <a:spcPts val="0"/>
              </a:spcBef>
              <a:spcAft>
                <a:spcPts val="0"/>
              </a:spcAft>
              <a:buNone/>
            </a:pPr>
            <a:r>
              <a:rPr lang="en" sz="2300"/>
              <a:t>(from IoT Enterprise to IoT Device)</a:t>
            </a:r>
            <a:endParaRPr sz="2300"/>
          </a:p>
        </p:txBody>
      </p:sp>
      <p:pic>
        <p:nvPicPr>
          <p:cNvPr id="2881" name="Google Shape;2881;p63"/>
          <p:cNvPicPr preferRelativeResize="0"/>
          <p:nvPr/>
        </p:nvPicPr>
        <p:blipFill>
          <a:blip r:embed="rId3">
            <a:alphaModFix/>
          </a:blip>
          <a:stretch>
            <a:fillRect/>
          </a:stretch>
        </p:blipFill>
        <p:spPr>
          <a:xfrm>
            <a:off x="85375" y="879175"/>
            <a:ext cx="8985124" cy="41653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64"/>
          <p:cNvSpPr txBox="1"/>
          <p:nvPr>
            <p:ph type="ctrTitle"/>
          </p:nvPr>
        </p:nvSpPr>
        <p:spPr>
          <a:xfrm>
            <a:off x="586925" y="0"/>
            <a:ext cx="8195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status Screen showing </a:t>
            </a:r>
            <a:r>
              <a:rPr lang="en"/>
              <a:t>successful</a:t>
            </a:r>
            <a:r>
              <a:rPr lang="en"/>
              <a:t> delivery of software(RD1-SBTEN-B1)</a:t>
            </a:r>
            <a:endParaRPr/>
          </a:p>
        </p:txBody>
      </p:sp>
      <p:pic>
        <p:nvPicPr>
          <p:cNvPr id="2887" name="Google Shape;2887;p64"/>
          <p:cNvPicPr preferRelativeResize="0"/>
          <p:nvPr/>
        </p:nvPicPr>
        <p:blipFill>
          <a:blip r:embed="rId3">
            <a:alphaModFix/>
          </a:blip>
          <a:stretch>
            <a:fillRect/>
          </a:stretch>
        </p:blipFill>
        <p:spPr>
          <a:xfrm>
            <a:off x="64025" y="1098600"/>
            <a:ext cx="8942423" cy="3993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65"/>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of other Software Pieces still waiting for further processes</a:t>
            </a:r>
            <a:endParaRPr/>
          </a:p>
        </p:txBody>
      </p:sp>
      <p:pic>
        <p:nvPicPr>
          <p:cNvPr id="2893" name="Google Shape;2893;p65"/>
          <p:cNvPicPr preferRelativeResize="0"/>
          <p:nvPr/>
        </p:nvPicPr>
        <p:blipFill>
          <a:blip r:embed="rId3">
            <a:alphaModFix/>
          </a:blip>
          <a:stretch>
            <a:fillRect/>
          </a:stretch>
        </p:blipFill>
        <p:spPr>
          <a:xfrm>
            <a:off x="152400" y="1098600"/>
            <a:ext cx="8839200" cy="1268644"/>
          </a:xfrm>
          <a:prstGeom prst="rect">
            <a:avLst/>
          </a:prstGeom>
          <a:noFill/>
          <a:ln>
            <a:noFill/>
          </a:ln>
        </p:spPr>
      </p:pic>
      <p:pic>
        <p:nvPicPr>
          <p:cNvPr id="2894" name="Google Shape;2894;p65"/>
          <p:cNvPicPr preferRelativeResize="0"/>
          <p:nvPr/>
        </p:nvPicPr>
        <p:blipFill>
          <a:blip r:embed="rId4">
            <a:alphaModFix/>
          </a:blip>
          <a:stretch>
            <a:fillRect/>
          </a:stretch>
        </p:blipFill>
        <p:spPr>
          <a:xfrm>
            <a:off x="152400" y="2519644"/>
            <a:ext cx="8839200" cy="12744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66"/>
          <p:cNvSpPr txBox="1"/>
          <p:nvPr>
            <p:ph type="ctrTitle"/>
          </p:nvPr>
        </p:nvSpPr>
        <p:spPr>
          <a:xfrm>
            <a:off x="618925" y="0"/>
            <a:ext cx="7843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being sent to IoT Device via transmission lines for initiating the required update</a:t>
            </a:r>
            <a:endParaRPr/>
          </a:p>
        </p:txBody>
      </p:sp>
      <p:pic>
        <p:nvPicPr>
          <p:cNvPr id="2900" name="Google Shape;2900;p66"/>
          <p:cNvPicPr preferRelativeResize="0"/>
          <p:nvPr/>
        </p:nvPicPr>
        <p:blipFill>
          <a:blip r:embed="rId3">
            <a:alphaModFix/>
          </a:blip>
          <a:stretch>
            <a:fillRect/>
          </a:stretch>
        </p:blipFill>
        <p:spPr>
          <a:xfrm>
            <a:off x="62526" y="808025"/>
            <a:ext cx="8986625" cy="4271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67"/>
          <p:cNvSpPr txBox="1"/>
          <p:nvPr>
            <p:ph type="ctrTitle"/>
          </p:nvPr>
        </p:nvSpPr>
        <p:spPr>
          <a:xfrm>
            <a:off x="597575" y="0"/>
            <a:ext cx="80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“RD1-SBTEN-B1” sent and removed from the pending softwares list</a:t>
            </a:r>
            <a:endParaRPr/>
          </a:p>
        </p:txBody>
      </p:sp>
      <p:pic>
        <p:nvPicPr>
          <p:cNvPr id="2906" name="Google Shape;2906;p67"/>
          <p:cNvPicPr preferRelativeResize="0"/>
          <p:nvPr/>
        </p:nvPicPr>
        <p:blipFill>
          <a:blip r:embed="rId3">
            <a:alphaModFix/>
          </a:blip>
          <a:stretch>
            <a:fillRect/>
          </a:stretch>
        </p:blipFill>
        <p:spPr>
          <a:xfrm>
            <a:off x="45700" y="1013750"/>
            <a:ext cx="9035452" cy="40321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ctrTitle"/>
          </p:nvPr>
        </p:nvSpPr>
        <p:spPr>
          <a:xfrm>
            <a:off x="529200" y="167600"/>
            <a:ext cx="8085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Fabric - Steps to Create a Network</a:t>
            </a:r>
            <a:endParaRPr/>
          </a:p>
        </p:txBody>
      </p:sp>
      <p:grpSp>
        <p:nvGrpSpPr>
          <p:cNvPr id="163" name="Google Shape;163;p32"/>
          <p:cNvGrpSpPr/>
          <p:nvPr/>
        </p:nvGrpSpPr>
        <p:grpSpPr>
          <a:xfrm>
            <a:off x="29623" y="723054"/>
            <a:ext cx="9084732" cy="4420609"/>
            <a:chOff x="238125" y="1676700"/>
            <a:chExt cx="2045650" cy="1779275"/>
          </a:xfrm>
        </p:grpSpPr>
        <p:sp>
          <p:nvSpPr>
            <p:cNvPr id="164" name="Google Shape;164;p32"/>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2"/>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2"/>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2"/>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 name="Google Shape;171;p32"/>
          <p:cNvPicPr preferRelativeResize="0"/>
          <p:nvPr/>
        </p:nvPicPr>
        <p:blipFill rotWithShape="1">
          <a:blip r:embed="rId3">
            <a:alphaModFix/>
          </a:blip>
          <a:srcRect b="0" l="0" r="0" t="0"/>
          <a:stretch/>
        </p:blipFill>
        <p:spPr>
          <a:xfrm>
            <a:off x="529200" y="968825"/>
            <a:ext cx="8085601" cy="28087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6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grpSp>
        <p:nvGrpSpPr>
          <p:cNvPr id="2912" name="Google Shape;2912;p68"/>
          <p:cNvGrpSpPr/>
          <p:nvPr/>
        </p:nvGrpSpPr>
        <p:grpSpPr>
          <a:xfrm>
            <a:off x="272697" y="1122365"/>
            <a:ext cx="8750224" cy="3552460"/>
            <a:chOff x="6777990" y="3710194"/>
            <a:chExt cx="1646915" cy="677382"/>
          </a:xfrm>
        </p:grpSpPr>
        <p:grpSp>
          <p:nvGrpSpPr>
            <p:cNvPr id="2913" name="Google Shape;2913;p68"/>
            <p:cNvGrpSpPr/>
            <p:nvPr/>
          </p:nvGrpSpPr>
          <p:grpSpPr>
            <a:xfrm>
              <a:off x="6777990" y="3874492"/>
              <a:ext cx="411129" cy="513083"/>
              <a:chOff x="6777990" y="3874492"/>
              <a:chExt cx="411129" cy="513083"/>
            </a:xfrm>
          </p:grpSpPr>
          <p:cxnSp>
            <p:nvCxnSpPr>
              <p:cNvPr id="2914" name="Google Shape;2914;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15" name="Google Shape;2915;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68"/>
            <p:cNvGrpSpPr/>
            <p:nvPr/>
          </p:nvGrpSpPr>
          <p:grpSpPr>
            <a:xfrm>
              <a:off x="7188425" y="3710194"/>
              <a:ext cx="411123" cy="520535"/>
              <a:chOff x="7188425" y="3710194"/>
              <a:chExt cx="411123" cy="520535"/>
            </a:xfrm>
          </p:grpSpPr>
          <p:cxnSp>
            <p:nvCxnSpPr>
              <p:cNvPr id="2917" name="Google Shape;2917;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18" name="Google Shape;2918;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68"/>
            <p:cNvGrpSpPr/>
            <p:nvPr/>
          </p:nvGrpSpPr>
          <p:grpSpPr>
            <a:xfrm>
              <a:off x="7603341" y="3874492"/>
              <a:ext cx="411474" cy="513083"/>
              <a:chOff x="7603341" y="3874492"/>
              <a:chExt cx="411474" cy="513083"/>
            </a:xfrm>
          </p:grpSpPr>
          <p:cxnSp>
            <p:nvCxnSpPr>
              <p:cNvPr id="2920" name="Google Shape;2920;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21" name="Google Shape;2921;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68"/>
            <p:cNvGrpSpPr/>
            <p:nvPr/>
          </p:nvGrpSpPr>
          <p:grpSpPr>
            <a:xfrm>
              <a:off x="8013776" y="3722847"/>
              <a:ext cx="411129" cy="507881"/>
              <a:chOff x="8013776" y="3722847"/>
              <a:chExt cx="411129" cy="507881"/>
            </a:xfrm>
          </p:grpSpPr>
          <p:cxnSp>
            <p:nvCxnSpPr>
              <p:cNvPr id="2923" name="Google Shape;2923;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2924" name="Google Shape;2924;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5" name="Google Shape;2925;p68"/>
          <p:cNvSpPr txBox="1"/>
          <p:nvPr/>
        </p:nvSpPr>
        <p:spPr>
          <a:xfrm>
            <a:off x="853300" y="2109550"/>
            <a:ext cx="111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Amplifying Personal Fabric Environment between the Peers</a:t>
            </a:r>
            <a:endParaRPr>
              <a:solidFill>
                <a:schemeClr val="lt1"/>
              </a:solidFill>
              <a:latin typeface="Roboto Condensed Light"/>
              <a:ea typeface="Roboto Condensed Light"/>
              <a:cs typeface="Roboto Condensed Light"/>
              <a:sym typeface="Roboto Condensed Light"/>
            </a:endParaRPr>
          </a:p>
        </p:txBody>
      </p:sp>
      <p:sp>
        <p:nvSpPr>
          <p:cNvPr id="2926" name="Google Shape;2926;p68"/>
          <p:cNvSpPr txBox="1"/>
          <p:nvPr/>
        </p:nvSpPr>
        <p:spPr>
          <a:xfrm>
            <a:off x="3022100" y="2097700"/>
            <a:ext cx="107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Enabling connection of multiple IoT Devices to join the Fabric</a:t>
            </a:r>
            <a:endParaRPr>
              <a:solidFill>
                <a:schemeClr val="lt1"/>
              </a:solidFill>
              <a:latin typeface="Roboto Condensed Light"/>
              <a:ea typeface="Roboto Condensed Light"/>
              <a:cs typeface="Roboto Condensed Light"/>
              <a:sym typeface="Roboto Condensed Light"/>
            </a:endParaRPr>
          </a:p>
        </p:txBody>
      </p:sp>
      <p:sp>
        <p:nvSpPr>
          <p:cNvPr id="2927" name="Google Shape;2927;p68"/>
          <p:cNvSpPr txBox="1"/>
          <p:nvPr/>
        </p:nvSpPr>
        <p:spPr>
          <a:xfrm>
            <a:off x="5156638" y="2001700"/>
            <a:ext cx="111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Make a visual Interface for each of the Orderers for convenient use</a:t>
            </a:r>
            <a:endParaRPr>
              <a:solidFill>
                <a:schemeClr val="lt1"/>
              </a:solidFill>
              <a:latin typeface="Roboto Condensed Light"/>
              <a:ea typeface="Roboto Condensed Light"/>
              <a:cs typeface="Roboto Condensed Light"/>
              <a:sym typeface="Roboto Condensed Light"/>
            </a:endParaRPr>
          </a:p>
        </p:txBody>
      </p:sp>
      <p:sp>
        <p:nvSpPr>
          <p:cNvPr id="2928" name="Google Shape;2928;p68"/>
          <p:cNvSpPr txBox="1"/>
          <p:nvPr/>
        </p:nvSpPr>
        <p:spPr>
          <a:xfrm>
            <a:off x="7324175" y="1944300"/>
            <a:ext cx="128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Adding multiple Business Environments to communicate and initiate among huge networks</a:t>
            </a:r>
            <a:endParaRPr>
              <a:solidFill>
                <a:schemeClr val="lt1"/>
              </a:solidFill>
              <a:latin typeface="Roboto Condensed Light"/>
              <a:ea typeface="Roboto Condensed Light"/>
              <a:cs typeface="Roboto Condensed Light"/>
              <a:sym typeface="Roboto Condensed Light"/>
            </a:endParaRPr>
          </a:p>
        </p:txBody>
      </p:sp>
    </p:spTree>
  </p:cSld>
  <p:clrMapOvr>
    <a:masterClrMapping/>
  </p:clrMapOvr>
  <mc:AlternateContent>
    <mc:Choice Requires="p14">
      <p:transition spd="slow" p14:dur="1200">
        <p14:gallery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6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2934" name="Google Shape;2934;p69"/>
          <p:cNvSpPr txBox="1"/>
          <p:nvPr>
            <p:ph idx="2" type="body"/>
          </p:nvPr>
        </p:nvSpPr>
        <p:spPr>
          <a:xfrm>
            <a:off x="533300" y="948100"/>
            <a:ext cx="7888200" cy="3656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https://www.softwareag.com/en_corporate/resources/what-is/machine-learning.html#:~:text=IoT%20and%20machine%20learning%20deliver,ingesting%20image%2C%20video%20and%20audio.</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https://hyperledger.github.io/composer/v0.19/installing/development-tools</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None/>
            </a:pPr>
            <a:r>
              <a:t/>
            </a:r>
            <a:endParaRPr b="1" u="sng">
              <a:solidFill>
                <a:srgbClr val="0000FF"/>
              </a:solidFill>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hlinkClick r:id="rId3">
                  <a:extLst>
                    <a:ext uri="{A12FA001-AC4F-418D-AE19-62706E023703}">
                      <ahyp:hlinkClr val="tx"/>
                    </a:ext>
                  </a:extLst>
                </a:hlinkClick>
              </a:rPr>
              <a:t>https://medium.com/hackernoon/hyperledger-fabric-installation-guide-74065855eca9</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None/>
            </a:pPr>
            <a:r>
              <a:t/>
            </a:r>
            <a:endParaRPr b="1" u="sng">
              <a:solidFill>
                <a:srgbClr val="0000FF"/>
              </a:solidFill>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https://hyperledger-fabric.readthedocs.io/en/release-2.2/whatis.html</a:t>
            </a:r>
            <a:endParaRPr b="1" u="sng">
              <a:solidFill>
                <a:srgbClr val="0000FF"/>
              </a:solidFill>
              <a:latin typeface="Exo 2"/>
              <a:ea typeface="Exo 2"/>
              <a:cs typeface="Exo 2"/>
              <a:sym typeface="Exo 2"/>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70"/>
          <p:cNvSpPr txBox="1"/>
          <p:nvPr>
            <p:ph idx="4294967295" type="ctrTitle"/>
          </p:nvPr>
        </p:nvSpPr>
        <p:spPr>
          <a:xfrm flipH="1">
            <a:off x="2017650" y="0"/>
            <a:ext cx="51957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1"/>
                </a:solidFill>
              </a:rPr>
              <a:t>THANK YOU</a:t>
            </a:r>
            <a:endParaRPr sz="3300">
              <a:solidFill>
                <a:schemeClr val="lt1"/>
              </a:solidFill>
            </a:endParaRPr>
          </a:p>
        </p:txBody>
      </p:sp>
      <p:cxnSp>
        <p:nvCxnSpPr>
          <p:cNvPr id="2940" name="Google Shape;2940;p70"/>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cxnSp>
        <p:nvCxnSpPr>
          <p:cNvPr id="2941" name="Google Shape;2941;p70"/>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
        <p:nvSpPr>
          <p:cNvPr id="2942" name="Google Shape;2942;p70"/>
          <p:cNvSpPr/>
          <p:nvPr/>
        </p:nvSpPr>
        <p:spPr>
          <a:xfrm>
            <a:off x="2947500" y="815575"/>
            <a:ext cx="3336000" cy="2099100"/>
          </a:xfrm>
          <a:prstGeom prst="snip2DiagRect">
            <a:avLst>
              <a:gd fmla="val 0" name="adj1"/>
              <a:gd fmla="val 16667"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0" y="3044400"/>
            <a:ext cx="3336000" cy="2099100"/>
          </a:xfrm>
          <a:prstGeom prst="snip2DiagRect">
            <a:avLst>
              <a:gd fmla="val 0" name="adj1"/>
              <a:gd fmla="val 16667" name="adj2"/>
            </a:avLst>
          </a:prstGeom>
          <a:solidFill>
            <a:schemeClr val="dk2"/>
          </a:solidFill>
          <a:ln>
            <a:noFill/>
          </a:ln>
          <a:effectLst>
            <a:outerShdw blurRad="57150" rotWithShape="0" algn="bl" dir="5400000" dist="19050">
              <a:srgbClr val="000000">
                <a:alpha val="48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5808000" y="3044400"/>
            <a:ext cx="3336000" cy="2099100"/>
          </a:xfrm>
          <a:prstGeom prst="snip2DiagRect">
            <a:avLst>
              <a:gd fmla="val 0" name="adj1"/>
              <a:gd fmla="val 1666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txBox="1"/>
          <p:nvPr/>
        </p:nvSpPr>
        <p:spPr>
          <a:xfrm>
            <a:off x="3218100" y="761100"/>
            <a:ext cx="31428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MENTOR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a:ea typeface="Roboto Condensed"/>
                <a:cs typeface="Roboto Condensed"/>
                <a:sym typeface="Roboto Condensed"/>
              </a:rPr>
              <a:t>DR. SUCHITHRA M.</a:t>
            </a:r>
            <a:endParaRPr>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Email</a:t>
            </a:r>
            <a:r>
              <a:rPr lang="en">
                <a:latin typeface="Roboto Condensed Light"/>
                <a:ea typeface="Roboto Condensed Light"/>
                <a:cs typeface="Roboto Condensed Light"/>
                <a:sym typeface="Roboto Condensed Light"/>
              </a:rPr>
              <a:t> -</a:t>
            </a:r>
            <a:r>
              <a:rPr lang="en" sz="1300">
                <a:solidFill>
                  <a:schemeClr val="lt1"/>
                </a:solidFill>
                <a:latin typeface="Roboto Condensed Light"/>
                <a:ea typeface="Roboto Condensed Light"/>
                <a:cs typeface="Roboto Condensed Light"/>
                <a:sym typeface="Roboto Condensed Light"/>
              </a:rPr>
              <a:t>suchithm@srmist.edu.in</a:t>
            </a:r>
            <a:endParaRPr sz="13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Associate Professor,Department of Computing Technologies</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 School of Computing</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College of Engineering and Technology</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SRM Institute of Science and Technology</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Kattankulathur – 603203, India.</a:t>
            </a:r>
            <a:endParaRPr b="1" i="1" sz="1000">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46" name="Google Shape;2946;p70"/>
          <p:cNvSpPr txBox="1"/>
          <p:nvPr/>
        </p:nvSpPr>
        <p:spPr>
          <a:xfrm>
            <a:off x="160650" y="3044400"/>
            <a:ext cx="3263100" cy="229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Roboto Condensed"/>
                <a:ea typeface="Roboto Condensed"/>
                <a:cs typeface="Roboto Condensed"/>
                <a:sym typeface="Roboto Condensed"/>
              </a:rPr>
              <a:t>TEAM LEADER</a:t>
            </a:r>
            <a:endParaRPr b="1" sz="1500">
              <a:latin typeface="Roboto Condensed"/>
              <a:ea typeface="Roboto Condensed"/>
              <a:cs typeface="Roboto Condensed"/>
              <a:sym typeface="Roboto Condensed"/>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500">
                <a:latin typeface="Roboto Condensed"/>
                <a:ea typeface="Roboto Condensed"/>
                <a:cs typeface="Roboto Condensed"/>
                <a:sym typeface="Roboto Condensed"/>
              </a:rPr>
              <a:t>ARYAMAN ADIVYA SINGH</a:t>
            </a:r>
            <a:endParaRPr sz="1500">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Email </a:t>
            </a:r>
            <a:r>
              <a:rPr lang="en">
                <a:latin typeface="Roboto Condensed Light"/>
                <a:ea typeface="Roboto Condensed Light"/>
                <a:cs typeface="Roboto Condensed Light"/>
                <a:sym typeface="Roboto Condensed Light"/>
              </a:rPr>
              <a:t>- </a:t>
            </a:r>
            <a:r>
              <a:rPr lang="en">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aryamanadivyasingh@gmail.com</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Linkedin </a:t>
            </a:r>
            <a:r>
              <a:rPr lang="en">
                <a:latin typeface="Roboto Condensed Light"/>
                <a:ea typeface="Roboto Condensed Light"/>
                <a:cs typeface="Roboto Condensed Light"/>
                <a:sym typeface="Roboto Condensed Light"/>
              </a:rPr>
              <a:t>- </a:t>
            </a:r>
            <a:r>
              <a:rPr lang="en">
                <a:solidFill>
                  <a:schemeClr val="lt1"/>
                </a:solidFill>
                <a:latin typeface="Roboto Condensed Light"/>
                <a:ea typeface="Roboto Condensed Light"/>
                <a:cs typeface="Roboto Condensed Light"/>
                <a:sym typeface="Roboto Condensed Light"/>
              </a:rPr>
              <a:t>https://bit.ly/Aryaman147</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sz="1200">
                <a:latin typeface="Roboto Condensed"/>
                <a:ea typeface="Roboto Condensed"/>
                <a:cs typeface="Roboto Condensed"/>
                <a:sym typeface="Roboto Condensed"/>
              </a:rPr>
              <a:t>B.Tech 2024, Department of Computing</a:t>
            </a:r>
            <a:r>
              <a:rPr lang="en" sz="1500">
                <a:latin typeface="Roboto Condensed Light"/>
                <a:ea typeface="Roboto Condensed Light"/>
                <a:cs typeface="Roboto Condensed Light"/>
                <a:sym typeface="Roboto Condensed Light"/>
              </a:rPr>
              <a:t>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i="1" lang="en" sz="1100">
                <a:solidFill>
                  <a:schemeClr val="dk1"/>
                </a:solidFill>
                <a:latin typeface="Roboto Condensed"/>
                <a:ea typeface="Roboto Condensed"/>
                <a:cs typeface="Roboto Condensed"/>
                <a:sym typeface="Roboto Condensed"/>
              </a:rPr>
              <a:t>SRM Institute of Science and Technology</a:t>
            </a:r>
            <a:endParaRPr b="1" i="1" sz="11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100">
                <a:solidFill>
                  <a:schemeClr val="dk1"/>
                </a:solidFill>
                <a:latin typeface="Roboto Condensed"/>
                <a:ea typeface="Roboto Condensed"/>
                <a:cs typeface="Roboto Condensed"/>
                <a:sym typeface="Roboto Condensed"/>
              </a:rPr>
              <a:t>Kattankulathur – 603203, India.</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47" name="Google Shape;2947;p70"/>
          <p:cNvSpPr txBox="1"/>
          <p:nvPr/>
        </p:nvSpPr>
        <p:spPr>
          <a:xfrm>
            <a:off x="5872075" y="3120900"/>
            <a:ext cx="31428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                 </a:t>
            </a:r>
            <a:r>
              <a:rPr lang="en">
                <a:latin typeface="Roboto Condensed"/>
                <a:ea typeface="Roboto Condensed"/>
                <a:cs typeface="Roboto Condensed"/>
                <a:sym typeface="Roboto Condensed"/>
              </a:rPr>
              <a:t>AYUSH PODDAR</a:t>
            </a:r>
            <a:endParaRPr>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Email-</a:t>
            </a:r>
            <a:r>
              <a:rPr lang="en">
                <a:solidFill>
                  <a:schemeClr val="lt1"/>
                </a:solidFill>
                <a:uFill>
                  <a:noFill/>
                </a:uFill>
                <a:latin typeface="Roboto Condensed Light"/>
                <a:ea typeface="Roboto Condensed Light"/>
                <a:cs typeface="Roboto Condensed Light"/>
                <a:sym typeface="Roboto Condensed Light"/>
                <a:hlinkClick r:id="rId5">
                  <a:extLst>
                    <a:ext uri="{A12FA001-AC4F-418D-AE19-62706E023703}">
                      <ahyp:hlinkClr val="tx"/>
                    </a:ext>
                  </a:extLst>
                </a:hlinkClick>
              </a:rPr>
              <a:t>ayushpoddar1210@gmail.com</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B.tech 2024, Department of Computing</a:t>
            </a:r>
            <a:endParaRPr b="1" i="1"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SRM Institute of Science and Technology</a:t>
            </a:r>
            <a:endParaRPr b="1" i="1"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Kattankulathur</a:t>
            </a:r>
            <a:r>
              <a:rPr b="1" i="1" lang="en" sz="1200">
                <a:solidFill>
                  <a:schemeClr val="dk1"/>
                </a:solidFill>
                <a:latin typeface="Roboto Condensed"/>
                <a:ea typeface="Roboto Condensed"/>
                <a:cs typeface="Roboto Condensed"/>
                <a:sym typeface="Roboto Condensed"/>
              </a:rPr>
              <a:t> - 603203, India.</a:t>
            </a:r>
            <a:endParaRPr b="1" i="1" sz="1200">
              <a:solidFill>
                <a:schemeClr val="dk1"/>
              </a:solidFill>
              <a:latin typeface="Roboto Condensed"/>
              <a:ea typeface="Roboto Condensed"/>
              <a:cs typeface="Roboto Condensed"/>
              <a:sym typeface="Roboto Condensed"/>
            </a:endParaRPr>
          </a:p>
        </p:txBody>
      </p:sp>
      <p:sp>
        <p:nvSpPr>
          <p:cNvPr id="2948" name="Google Shape;2948;p70"/>
          <p:cNvSpPr/>
          <p:nvPr/>
        </p:nvSpPr>
        <p:spPr>
          <a:xfrm>
            <a:off x="3708100" y="3338400"/>
            <a:ext cx="1815446" cy="1362072"/>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txBox="1"/>
          <p:nvPr/>
        </p:nvSpPr>
        <p:spPr>
          <a:xfrm>
            <a:off x="4186575" y="3468875"/>
            <a:ext cx="9069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Condensed"/>
                <a:ea typeface="Roboto Condensed"/>
                <a:cs typeface="Roboto Condensed"/>
                <a:sym typeface="Roboto Condensed"/>
              </a:rPr>
              <a:t>Project Download</a:t>
            </a:r>
            <a:endParaRPr b="1" sz="1200">
              <a:latin typeface="Roboto Condensed"/>
              <a:ea typeface="Roboto Condensed"/>
              <a:cs typeface="Roboto Condensed"/>
              <a:sym typeface="Roboto Condensed"/>
            </a:endParaRPr>
          </a:p>
          <a:p>
            <a:pPr indent="0" lvl="0" marL="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u="sng">
                <a:solidFill>
                  <a:srgbClr val="F2F2F2"/>
                </a:solidFill>
                <a:latin typeface="Roboto Condensed Light"/>
                <a:ea typeface="Roboto Condensed Light"/>
                <a:cs typeface="Roboto Condensed Light"/>
                <a:sym typeface="Roboto Condensed Light"/>
              </a:rPr>
              <a:t>https://bit.ly/HLAryaman</a:t>
            </a:r>
            <a:endParaRPr sz="1200" u="sng">
              <a:solidFill>
                <a:srgbClr val="F2F2F2"/>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41"/>
                                        </p:tgtEl>
                                        <p:attrNameLst>
                                          <p:attrName>style.visibility</p:attrName>
                                        </p:attrNameLst>
                                      </p:cBhvr>
                                      <p:to>
                                        <p:strVal val="visible"/>
                                      </p:to>
                                    </p:set>
                                    <p:anim calcmode="lin" valueType="num">
                                      <p:cBhvr additive="base">
                                        <p:cTn dur="1400"/>
                                        <p:tgtEl>
                                          <p:spTgt spid="29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40"/>
                                        </p:tgtEl>
                                        <p:attrNameLst>
                                          <p:attrName>style.visibility</p:attrName>
                                        </p:attrNameLst>
                                      </p:cBhvr>
                                      <p:to>
                                        <p:strVal val="visible"/>
                                      </p:to>
                                    </p:set>
                                    <p:anim calcmode="lin" valueType="num">
                                      <p:cBhvr additive="base">
                                        <p:cTn dur="1400"/>
                                        <p:tgtEl>
                                          <p:spTgt spid="29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ctrTitle"/>
          </p:nvPr>
        </p:nvSpPr>
        <p:spPr>
          <a:xfrm>
            <a:off x="3385875" y="2098650"/>
            <a:ext cx="24129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The Design</a:t>
            </a:r>
            <a:endParaRPr sz="3200"/>
          </a:p>
          <a:p>
            <a:pPr indent="0" lvl="0" marL="0" rtl="0" algn="ctr">
              <a:spcBef>
                <a:spcPts val="0"/>
              </a:spcBef>
              <a:spcAft>
                <a:spcPts val="0"/>
              </a:spcAft>
              <a:buNone/>
            </a:pPr>
            <a:r>
              <a:rPr lang="en" sz="3200"/>
              <a:t>Philosophy</a:t>
            </a:r>
            <a:endParaRPr sz="3200"/>
          </a:p>
        </p:txBody>
      </p:sp>
      <p:sp>
        <p:nvSpPr>
          <p:cNvPr id="177" name="Google Shape;177;p33">
            <a:hlinkClick action="ppaction://hlinksldjump" r:id="rId3"/>
          </p:cNvPr>
          <p:cNvSpPr txBox="1"/>
          <p:nvPr>
            <p:ph idx="5" type="title"/>
          </p:nvPr>
        </p:nvSpPr>
        <p:spPr>
          <a:xfrm>
            <a:off x="2118456" y="2724890"/>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78" name="Google Shape;178;p3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700"/>
              <a:t>Modular</a:t>
            </a:r>
            <a:endParaRPr sz="1700"/>
          </a:p>
        </p:txBody>
      </p:sp>
      <p:sp>
        <p:nvSpPr>
          <p:cNvPr id="179" name="Google Shape;179;p33"/>
          <p:cNvSpPr txBox="1"/>
          <p:nvPr>
            <p:ph idx="1" type="subTitle"/>
          </p:nvPr>
        </p:nvSpPr>
        <p:spPr>
          <a:xfrm>
            <a:off x="524175" y="613450"/>
            <a:ext cx="1840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Employing a module as</a:t>
            </a:r>
            <a:r>
              <a:rPr lang="en"/>
              <a:t> </a:t>
            </a:r>
            <a:r>
              <a:rPr lang="en"/>
              <a:t>basis of the design o</a:t>
            </a:r>
            <a:r>
              <a:rPr lang="en"/>
              <a:t>r c</a:t>
            </a:r>
            <a:r>
              <a:rPr lang="en"/>
              <a:t>onstruction.</a:t>
            </a:r>
            <a:endParaRPr/>
          </a:p>
        </p:txBody>
      </p:sp>
      <p:sp>
        <p:nvSpPr>
          <p:cNvPr id="180" name="Google Shape;180;p33">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1" name="Google Shape;181;p33">
            <a:hlinkClick action="ppaction://hlinksldjump" r:id="rId5"/>
          </p:cNvPr>
          <p:cNvSpPr txBox="1"/>
          <p:nvPr>
            <p:ph idx="4" type="title"/>
          </p:nvPr>
        </p:nvSpPr>
        <p:spPr>
          <a:xfrm>
            <a:off x="2100981" y="1666480"/>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82" name="Google Shape;182;p33">
            <a:hlinkClick/>
          </p:cNvPr>
          <p:cNvSpPr txBox="1"/>
          <p:nvPr>
            <p:ph idx="6" type="title"/>
          </p:nvPr>
        </p:nvSpPr>
        <p:spPr>
          <a:xfrm>
            <a:off x="5958608" y="228286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3" name="Google Shape;183;p33">
            <a:hlinkClick/>
          </p:cNvPr>
          <p:cNvSpPr txBox="1"/>
          <p:nvPr>
            <p:ph idx="7" type="title"/>
          </p:nvPr>
        </p:nvSpPr>
        <p:spPr>
          <a:xfrm>
            <a:off x="5861958" y="378330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84" name="Google Shape;184;p33"/>
          <p:cNvSpPr txBox="1"/>
          <p:nvPr>
            <p:ph idx="9" type="ctrTitle"/>
          </p:nvPr>
        </p:nvSpPr>
        <p:spPr>
          <a:xfrm>
            <a:off x="390300" y="1588235"/>
            <a:ext cx="1974300" cy="32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700"/>
              <a:t>Highly Secure</a:t>
            </a:r>
            <a:endParaRPr sz="1700"/>
          </a:p>
        </p:txBody>
      </p:sp>
      <p:sp>
        <p:nvSpPr>
          <p:cNvPr id="185" name="Google Shape;185;p33"/>
          <p:cNvSpPr txBox="1"/>
          <p:nvPr>
            <p:ph idx="13" type="subTitle"/>
          </p:nvPr>
        </p:nvSpPr>
        <p:spPr>
          <a:xfrm>
            <a:off x="298001" y="1731838"/>
            <a:ext cx="20751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 provides </a:t>
            </a:r>
            <a:r>
              <a:rPr lang="en"/>
              <a:t>great</a:t>
            </a:r>
            <a:r>
              <a:rPr lang="en"/>
              <a:t> security to processed Transactions</a:t>
            </a:r>
            <a:endParaRPr/>
          </a:p>
        </p:txBody>
      </p:sp>
      <p:sp>
        <p:nvSpPr>
          <p:cNvPr id="186" name="Google Shape;186;p33"/>
          <p:cNvSpPr txBox="1"/>
          <p:nvPr>
            <p:ph idx="14" type="ctrTitle"/>
          </p:nvPr>
        </p:nvSpPr>
        <p:spPr>
          <a:xfrm>
            <a:off x="398800" y="2225708"/>
            <a:ext cx="1974300" cy="69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700"/>
              <a:t>Interoperable</a:t>
            </a:r>
            <a:endParaRPr sz="1700"/>
          </a:p>
        </p:txBody>
      </p:sp>
      <p:sp>
        <p:nvSpPr>
          <p:cNvPr id="187" name="Google Shape;187;p33"/>
          <p:cNvSpPr txBox="1"/>
          <p:nvPr>
            <p:ph idx="15" type="subTitle"/>
          </p:nvPr>
        </p:nvSpPr>
        <p:spPr>
          <a:xfrm>
            <a:off x="-137900" y="2724900"/>
            <a:ext cx="25110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Is greatly capable of exchanging and making use of operation.</a:t>
            </a:r>
            <a:endParaRPr sz="1300"/>
          </a:p>
        </p:txBody>
      </p:sp>
      <p:sp>
        <p:nvSpPr>
          <p:cNvPr id="188" name="Google Shape;188;p33"/>
          <p:cNvSpPr txBox="1"/>
          <p:nvPr>
            <p:ph idx="16" type="ctrTitle"/>
          </p:nvPr>
        </p:nvSpPr>
        <p:spPr>
          <a:xfrm>
            <a:off x="6729650" y="1588225"/>
            <a:ext cx="2803200" cy="10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Cryptocurrency-</a:t>
            </a:r>
            <a:endParaRPr sz="1700"/>
          </a:p>
          <a:p>
            <a:pPr indent="0" lvl="0" marL="0" rtl="0" algn="l">
              <a:spcBef>
                <a:spcPts val="0"/>
              </a:spcBef>
              <a:spcAft>
                <a:spcPts val="0"/>
              </a:spcAft>
              <a:buNone/>
            </a:pPr>
            <a:r>
              <a:rPr lang="en" sz="1700"/>
              <a:t>Agnostic</a:t>
            </a:r>
            <a:endParaRPr sz="1700"/>
          </a:p>
        </p:txBody>
      </p:sp>
      <p:sp>
        <p:nvSpPr>
          <p:cNvPr id="189" name="Google Shape;189;p33"/>
          <p:cNvSpPr txBox="1"/>
          <p:nvPr>
            <p:ph idx="17" type="subTitle"/>
          </p:nvPr>
        </p:nvSpPr>
        <p:spPr>
          <a:xfrm>
            <a:off x="6729650" y="2458600"/>
            <a:ext cx="2138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platform has the ability to support all cryptocurrencies without preference of any particular one.</a:t>
            </a:r>
            <a:endParaRPr/>
          </a:p>
        </p:txBody>
      </p:sp>
      <p:sp>
        <p:nvSpPr>
          <p:cNvPr id="190" name="Google Shape;190;p33"/>
          <p:cNvSpPr txBox="1"/>
          <p:nvPr>
            <p:ph idx="18" type="ctrTitle"/>
          </p:nvPr>
        </p:nvSpPr>
        <p:spPr>
          <a:xfrm>
            <a:off x="6811558" y="34696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 with API’s</a:t>
            </a:r>
            <a:endParaRPr/>
          </a:p>
        </p:txBody>
      </p:sp>
      <p:sp>
        <p:nvSpPr>
          <p:cNvPr id="191" name="Google Shape;191;p33"/>
          <p:cNvSpPr txBox="1"/>
          <p:nvPr>
            <p:ph idx="19" type="subTitle"/>
          </p:nvPr>
        </p:nvSpPr>
        <p:spPr>
          <a:xfrm>
            <a:off x="6811550" y="3859000"/>
            <a:ext cx="21381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contract defines how the two communicate with each other using requests and responses.</a:t>
            </a:r>
            <a:endParaRPr/>
          </a:p>
          <a:p>
            <a:pPr indent="0" lvl="0" marL="0" rtl="0" algn="l">
              <a:spcBef>
                <a:spcPts val="0"/>
              </a:spcBef>
              <a:spcAft>
                <a:spcPts val="0"/>
              </a:spcAft>
              <a:buNone/>
            </a:pPr>
            <a:r>
              <a:t/>
            </a:r>
            <a:endParaRPr/>
          </a:p>
        </p:txBody>
      </p:sp>
      <p:cxnSp>
        <p:nvCxnSpPr>
          <p:cNvPr id="192" name="Google Shape;192;p33"/>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93" name="Google Shape;193;p33"/>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ctrTitle"/>
          </p:nvPr>
        </p:nvSpPr>
        <p:spPr>
          <a:xfrm flipH="1">
            <a:off x="395925" y="1264075"/>
            <a:ext cx="5728200" cy="132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HyperLedger Fabric Installation Guide</a:t>
            </a:r>
            <a:endParaRPr/>
          </a:p>
        </p:txBody>
      </p:sp>
      <p:cxnSp>
        <p:nvCxnSpPr>
          <p:cNvPr id="199" name="Google Shape;199;p34"/>
          <p:cNvCxnSpPr/>
          <p:nvPr/>
        </p:nvCxnSpPr>
        <p:spPr>
          <a:xfrm>
            <a:off x="0" y="28186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200" name="Google Shape;200;p34"/>
          <p:cNvGrpSpPr/>
          <p:nvPr/>
        </p:nvGrpSpPr>
        <p:grpSpPr>
          <a:xfrm>
            <a:off x="1081866" y="3044782"/>
            <a:ext cx="3200864" cy="2000508"/>
            <a:chOff x="3597785" y="3065882"/>
            <a:chExt cx="2241344" cy="1330656"/>
          </a:xfrm>
        </p:grpSpPr>
        <p:grpSp>
          <p:nvGrpSpPr>
            <p:cNvPr id="201" name="Google Shape;201;p34"/>
            <p:cNvGrpSpPr/>
            <p:nvPr/>
          </p:nvGrpSpPr>
          <p:grpSpPr>
            <a:xfrm>
              <a:off x="5296908" y="3937355"/>
              <a:ext cx="143198" cy="32380"/>
              <a:chOff x="5296908" y="3937355"/>
              <a:chExt cx="143198" cy="32380"/>
            </a:xfrm>
          </p:grpSpPr>
          <p:sp>
            <p:nvSpPr>
              <p:cNvPr id="202" name="Google Shape;202;p3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4"/>
              <p:cNvGrpSpPr/>
              <p:nvPr/>
            </p:nvGrpSpPr>
            <p:grpSpPr>
              <a:xfrm>
                <a:off x="5402331" y="3937355"/>
                <a:ext cx="37776" cy="32380"/>
                <a:chOff x="5402331" y="3937355"/>
                <a:chExt cx="37776" cy="32380"/>
              </a:xfrm>
            </p:grpSpPr>
            <p:sp>
              <p:nvSpPr>
                <p:cNvPr id="204" name="Google Shape;204;p3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4"/>
              <p:cNvGrpSpPr/>
              <p:nvPr/>
            </p:nvGrpSpPr>
            <p:grpSpPr>
              <a:xfrm>
                <a:off x="5296908" y="3937355"/>
                <a:ext cx="37783" cy="32380"/>
                <a:chOff x="5296908" y="3937355"/>
                <a:chExt cx="37783" cy="32380"/>
              </a:xfrm>
            </p:grpSpPr>
            <p:sp>
              <p:nvSpPr>
                <p:cNvPr id="207" name="Google Shape;207;p3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 name="Google Shape;209;p34"/>
            <p:cNvGrpSpPr/>
            <p:nvPr/>
          </p:nvGrpSpPr>
          <p:grpSpPr>
            <a:xfrm>
              <a:off x="4724163" y="3119631"/>
              <a:ext cx="120838" cy="84218"/>
              <a:chOff x="4724163" y="3119631"/>
              <a:chExt cx="120838" cy="84218"/>
            </a:xfrm>
          </p:grpSpPr>
          <p:grpSp>
            <p:nvGrpSpPr>
              <p:cNvPr id="210" name="Google Shape;210;p34"/>
              <p:cNvGrpSpPr/>
              <p:nvPr/>
            </p:nvGrpSpPr>
            <p:grpSpPr>
              <a:xfrm>
                <a:off x="4746712" y="3132773"/>
                <a:ext cx="86869" cy="56424"/>
                <a:chOff x="4746712" y="3132773"/>
                <a:chExt cx="86869" cy="56424"/>
              </a:xfrm>
            </p:grpSpPr>
            <p:sp>
              <p:nvSpPr>
                <p:cNvPr id="211" name="Google Shape;211;p3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4"/>
              <p:cNvGrpSpPr/>
              <p:nvPr/>
            </p:nvGrpSpPr>
            <p:grpSpPr>
              <a:xfrm>
                <a:off x="4773634" y="3143336"/>
                <a:ext cx="37776" cy="32451"/>
                <a:chOff x="4773634" y="3143336"/>
                <a:chExt cx="37776" cy="32451"/>
              </a:xfrm>
            </p:grpSpPr>
            <p:sp>
              <p:nvSpPr>
                <p:cNvPr id="214" name="Google Shape;214;p3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4"/>
              <p:cNvGrpSpPr/>
              <p:nvPr/>
            </p:nvGrpSpPr>
            <p:grpSpPr>
              <a:xfrm>
                <a:off x="4724163" y="3131248"/>
                <a:ext cx="37776" cy="32459"/>
                <a:chOff x="4724163" y="3131248"/>
                <a:chExt cx="37776" cy="32459"/>
              </a:xfrm>
            </p:grpSpPr>
            <p:sp>
              <p:nvSpPr>
                <p:cNvPr id="217" name="Google Shape;217;p3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4"/>
              <p:cNvGrpSpPr/>
              <p:nvPr/>
            </p:nvGrpSpPr>
            <p:grpSpPr>
              <a:xfrm>
                <a:off x="4755081" y="3176054"/>
                <a:ext cx="32357" cy="27795"/>
                <a:chOff x="4755081" y="3176054"/>
                <a:chExt cx="32357" cy="27795"/>
              </a:xfrm>
            </p:grpSpPr>
            <p:sp>
              <p:nvSpPr>
                <p:cNvPr id="220" name="Google Shape;220;p3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4"/>
              <p:cNvGrpSpPr/>
              <p:nvPr/>
            </p:nvGrpSpPr>
            <p:grpSpPr>
              <a:xfrm>
                <a:off x="4812550" y="3119631"/>
                <a:ext cx="32451" cy="27803"/>
                <a:chOff x="4812550" y="3119631"/>
                <a:chExt cx="32451" cy="27803"/>
              </a:xfrm>
            </p:grpSpPr>
            <p:sp>
              <p:nvSpPr>
                <p:cNvPr id="223" name="Google Shape;223;p3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34"/>
            <p:cNvGrpSpPr/>
            <p:nvPr/>
          </p:nvGrpSpPr>
          <p:grpSpPr>
            <a:xfrm>
              <a:off x="5382826" y="4027197"/>
              <a:ext cx="268967" cy="250422"/>
              <a:chOff x="5382826" y="4027197"/>
              <a:chExt cx="268967" cy="250422"/>
            </a:xfrm>
          </p:grpSpPr>
          <p:grpSp>
            <p:nvGrpSpPr>
              <p:cNvPr id="226" name="Google Shape;226;p34"/>
              <p:cNvGrpSpPr/>
              <p:nvPr/>
            </p:nvGrpSpPr>
            <p:grpSpPr>
              <a:xfrm>
                <a:off x="5405280" y="4042510"/>
                <a:ext cx="237570" cy="218647"/>
                <a:chOff x="5405280" y="4042510"/>
                <a:chExt cx="237570" cy="218647"/>
              </a:xfrm>
            </p:grpSpPr>
            <p:sp>
              <p:nvSpPr>
                <p:cNvPr id="227" name="Google Shape;227;p3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4"/>
              <p:cNvGrpSpPr/>
              <p:nvPr/>
            </p:nvGrpSpPr>
            <p:grpSpPr>
              <a:xfrm>
                <a:off x="5382826" y="4125549"/>
                <a:ext cx="37776" cy="32380"/>
                <a:chOff x="5382826" y="4125549"/>
                <a:chExt cx="37776" cy="32380"/>
              </a:xfrm>
            </p:grpSpPr>
            <p:sp>
              <p:nvSpPr>
                <p:cNvPr id="234" name="Google Shape;234;p3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4"/>
              <p:cNvGrpSpPr/>
              <p:nvPr/>
            </p:nvGrpSpPr>
            <p:grpSpPr>
              <a:xfrm>
                <a:off x="5475680" y="4195587"/>
                <a:ext cx="37783" cy="32364"/>
                <a:chOff x="5475680" y="4195587"/>
                <a:chExt cx="37783" cy="32364"/>
              </a:xfrm>
            </p:grpSpPr>
            <p:sp>
              <p:nvSpPr>
                <p:cNvPr id="237" name="Google Shape;237;p3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4"/>
              <p:cNvGrpSpPr/>
              <p:nvPr/>
            </p:nvGrpSpPr>
            <p:grpSpPr>
              <a:xfrm>
                <a:off x="5532575" y="4027197"/>
                <a:ext cx="33308" cy="32262"/>
                <a:chOff x="5532575" y="4027197"/>
                <a:chExt cx="33308" cy="32262"/>
              </a:xfrm>
            </p:grpSpPr>
            <p:sp>
              <p:nvSpPr>
                <p:cNvPr id="240" name="Google Shape;240;p3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4"/>
              <p:cNvGrpSpPr/>
              <p:nvPr/>
            </p:nvGrpSpPr>
            <p:grpSpPr>
              <a:xfrm>
                <a:off x="5590706" y="4245348"/>
                <a:ext cx="33497" cy="32270"/>
                <a:chOff x="5590706" y="4245348"/>
                <a:chExt cx="33497" cy="32270"/>
              </a:xfrm>
            </p:grpSpPr>
            <p:sp>
              <p:nvSpPr>
                <p:cNvPr id="243" name="Google Shape;243;p3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4"/>
              <p:cNvGrpSpPr/>
              <p:nvPr/>
            </p:nvGrpSpPr>
            <p:grpSpPr>
              <a:xfrm>
                <a:off x="5618681" y="4109677"/>
                <a:ext cx="33112" cy="32357"/>
                <a:chOff x="5618681" y="4109677"/>
                <a:chExt cx="33112" cy="32357"/>
              </a:xfrm>
            </p:grpSpPr>
            <p:sp>
              <p:nvSpPr>
                <p:cNvPr id="246" name="Google Shape;246;p3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4"/>
              <p:cNvGrpSpPr/>
              <p:nvPr/>
            </p:nvGrpSpPr>
            <p:grpSpPr>
              <a:xfrm>
                <a:off x="5479298" y="4128262"/>
                <a:ext cx="31405" cy="26906"/>
                <a:chOff x="5479298" y="4128262"/>
                <a:chExt cx="31405" cy="26906"/>
              </a:xfrm>
            </p:grpSpPr>
            <p:sp>
              <p:nvSpPr>
                <p:cNvPr id="249" name="Google Shape;249;p3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4"/>
              <p:cNvGrpSpPr/>
              <p:nvPr/>
            </p:nvGrpSpPr>
            <p:grpSpPr>
              <a:xfrm>
                <a:off x="5582903" y="4180116"/>
                <a:ext cx="31499" cy="26898"/>
                <a:chOff x="5582903" y="4180116"/>
                <a:chExt cx="31499" cy="26898"/>
              </a:xfrm>
            </p:grpSpPr>
            <p:sp>
              <p:nvSpPr>
                <p:cNvPr id="252" name="Google Shape;252;p3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 name="Google Shape;254;p34"/>
            <p:cNvGrpSpPr/>
            <p:nvPr/>
          </p:nvGrpSpPr>
          <p:grpSpPr>
            <a:xfrm>
              <a:off x="3977681" y="3230323"/>
              <a:ext cx="94584" cy="84085"/>
              <a:chOff x="3977681" y="3230323"/>
              <a:chExt cx="94584" cy="84085"/>
            </a:xfrm>
          </p:grpSpPr>
          <p:grpSp>
            <p:nvGrpSpPr>
              <p:cNvPr id="255" name="Google Shape;255;p34"/>
              <p:cNvGrpSpPr/>
              <p:nvPr/>
            </p:nvGrpSpPr>
            <p:grpSpPr>
              <a:xfrm>
                <a:off x="4000135" y="3243041"/>
                <a:ext cx="59570" cy="57186"/>
                <a:chOff x="4000135" y="3243041"/>
                <a:chExt cx="59570" cy="57186"/>
              </a:xfrm>
            </p:grpSpPr>
            <p:sp>
              <p:nvSpPr>
                <p:cNvPr id="256" name="Google Shape;256;p3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3977681" y="3245872"/>
                <a:ext cx="37783" cy="32380"/>
                <a:chOff x="3977681" y="3245872"/>
                <a:chExt cx="37783" cy="32380"/>
              </a:xfrm>
            </p:grpSpPr>
            <p:sp>
              <p:nvSpPr>
                <p:cNvPr id="260" name="Google Shape;260;p3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34"/>
              <p:cNvGrpSpPr/>
              <p:nvPr/>
            </p:nvGrpSpPr>
            <p:grpSpPr>
              <a:xfrm>
                <a:off x="4040860" y="3262672"/>
                <a:ext cx="31405" cy="27001"/>
                <a:chOff x="4040860" y="3262672"/>
                <a:chExt cx="31405" cy="27001"/>
              </a:xfrm>
            </p:grpSpPr>
            <p:sp>
              <p:nvSpPr>
                <p:cNvPr id="263" name="Google Shape;263;p3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4"/>
              <p:cNvGrpSpPr/>
              <p:nvPr/>
            </p:nvGrpSpPr>
            <p:grpSpPr>
              <a:xfrm>
                <a:off x="4021072" y="3230323"/>
                <a:ext cx="31397" cy="26906"/>
                <a:chOff x="4021072" y="3230323"/>
                <a:chExt cx="31397" cy="26906"/>
              </a:xfrm>
            </p:grpSpPr>
            <p:sp>
              <p:nvSpPr>
                <p:cNvPr id="266" name="Google Shape;266;p3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4"/>
              <p:cNvGrpSpPr/>
              <p:nvPr/>
            </p:nvGrpSpPr>
            <p:grpSpPr>
              <a:xfrm>
                <a:off x="4001472" y="3287462"/>
                <a:ext cx="31499" cy="26945"/>
                <a:chOff x="4001472" y="3287462"/>
                <a:chExt cx="31499" cy="26945"/>
              </a:xfrm>
            </p:grpSpPr>
            <p:sp>
              <p:nvSpPr>
                <p:cNvPr id="269" name="Google Shape;269;p3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34"/>
            <p:cNvGrpSpPr/>
            <p:nvPr/>
          </p:nvGrpSpPr>
          <p:grpSpPr>
            <a:xfrm>
              <a:off x="4084715" y="3258865"/>
              <a:ext cx="184961" cy="137268"/>
              <a:chOff x="4084715" y="3258865"/>
              <a:chExt cx="184961" cy="137268"/>
            </a:xfrm>
          </p:grpSpPr>
          <p:grpSp>
            <p:nvGrpSpPr>
              <p:cNvPr id="272" name="Google Shape;272;p34"/>
              <p:cNvGrpSpPr/>
              <p:nvPr/>
            </p:nvGrpSpPr>
            <p:grpSpPr>
              <a:xfrm>
                <a:off x="4107453" y="3271583"/>
                <a:ext cx="153470" cy="110275"/>
                <a:chOff x="4107453" y="3271583"/>
                <a:chExt cx="153470" cy="110275"/>
              </a:xfrm>
            </p:grpSpPr>
            <p:sp>
              <p:nvSpPr>
                <p:cNvPr id="273" name="Google Shape;273;p3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4"/>
              <p:cNvGrpSpPr/>
              <p:nvPr/>
            </p:nvGrpSpPr>
            <p:grpSpPr>
              <a:xfrm>
                <a:off x="4136947" y="3258865"/>
                <a:ext cx="31499" cy="27001"/>
                <a:chOff x="4136947" y="3258865"/>
                <a:chExt cx="31499" cy="27001"/>
              </a:xfrm>
            </p:grpSpPr>
            <p:sp>
              <p:nvSpPr>
                <p:cNvPr id="278" name="Google Shape;278;p3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4084715" y="3266478"/>
                <a:ext cx="31468" cy="26898"/>
                <a:chOff x="4084715" y="3266478"/>
                <a:chExt cx="31468" cy="26898"/>
              </a:xfrm>
            </p:grpSpPr>
            <p:sp>
              <p:nvSpPr>
                <p:cNvPr id="281" name="Google Shape;281;p3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4159213" y="3279849"/>
                <a:ext cx="31405" cy="26945"/>
                <a:chOff x="4159213" y="3279849"/>
                <a:chExt cx="31405" cy="26945"/>
              </a:xfrm>
            </p:grpSpPr>
            <p:sp>
              <p:nvSpPr>
                <p:cNvPr id="284" name="Google Shape;284;p3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4"/>
              <p:cNvGrpSpPr/>
              <p:nvPr/>
            </p:nvGrpSpPr>
            <p:grpSpPr>
              <a:xfrm>
                <a:off x="4201550" y="3266502"/>
                <a:ext cx="31405" cy="26883"/>
                <a:chOff x="4201550" y="3266502"/>
                <a:chExt cx="31405" cy="26883"/>
              </a:xfrm>
            </p:grpSpPr>
            <p:sp>
              <p:nvSpPr>
                <p:cNvPr id="287" name="Google Shape;287;p3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4"/>
              <p:cNvGrpSpPr/>
              <p:nvPr/>
            </p:nvGrpSpPr>
            <p:grpSpPr>
              <a:xfrm>
                <a:off x="4201550" y="3338278"/>
                <a:ext cx="31405" cy="26930"/>
                <a:chOff x="4201550" y="3338278"/>
                <a:chExt cx="31405" cy="26930"/>
              </a:xfrm>
            </p:grpSpPr>
            <p:sp>
              <p:nvSpPr>
                <p:cNvPr id="290" name="Google Shape;290;p3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4"/>
              <p:cNvGrpSpPr/>
              <p:nvPr/>
            </p:nvGrpSpPr>
            <p:grpSpPr>
              <a:xfrm>
                <a:off x="4238272" y="3369132"/>
                <a:ext cx="31405" cy="27001"/>
                <a:chOff x="4238272" y="3369132"/>
                <a:chExt cx="31405" cy="27001"/>
              </a:xfrm>
            </p:grpSpPr>
            <p:sp>
              <p:nvSpPr>
                <p:cNvPr id="293" name="Google Shape;293;p3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4"/>
            <p:cNvGrpSpPr/>
            <p:nvPr/>
          </p:nvGrpSpPr>
          <p:grpSpPr>
            <a:xfrm>
              <a:off x="4068639" y="3200169"/>
              <a:ext cx="77643" cy="37272"/>
              <a:chOff x="4068639" y="3200169"/>
              <a:chExt cx="77643" cy="37272"/>
            </a:xfrm>
          </p:grpSpPr>
          <p:sp>
            <p:nvSpPr>
              <p:cNvPr id="296" name="Google Shape;296;p3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4"/>
              <p:cNvGrpSpPr/>
              <p:nvPr/>
            </p:nvGrpSpPr>
            <p:grpSpPr>
              <a:xfrm>
                <a:off x="4114878" y="3200169"/>
                <a:ext cx="31405" cy="26993"/>
                <a:chOff x="4114878" y="3200169"/>
                <a:chExt cx="31405" cy="26993"/>
              </a:xfrm>
            </p:grpSpPr>
            <p:sp>
              <p:nvSpPr>
                <p:cNvPr id="298" name="Google Shape;298;p3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4"/>
              <p:cNvGrpSpPr/>
              <p:nvPr/>
            </p:nvGrpSpPr>
            <p:grpSpPr>
              <a:xfrm>
                <a:off x="4068639" y="3210535"/>
                <a:ext cx="31499" cy="26906"/>
                <a:chOff x="4068639" y="3210535"/>
                <a:chExt cx="31499" cy="26906"/>
              </a:xfrm>
            </p:grpSpPr>
            <p:sp>
              <p:nvSpPr>
                <p:cNvPr id="301" name="Google Shape;301;p3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 name="Google Shape;303;p34"/>
            <p:cNvGrpSpPr/>
            <p:nvPr/>
          </p:nvGrpSpPr>
          <p:grpSpPr>
            <a:xfrm>
              <a:off x="3869702" y="3066935"/>
              <a:ext cx="382664" cy="190294"/>
              <a:chOff x="3869702" y="3066935"/>
              <a:chExt cx="382664" cy="190294"/>
            </a:xfrm>
          </p:grpSpPr>
          <p:grpSp>
            <p:nvGrpSpPr>
              <p:cNvPr id="304" name="Google Shape;304;p34"/>
              <p:cNvGrpSpPr/>
              <p:nvPr/>
            </p:nvGrpSpPr>
            <p:grpSpPr>
              <a:xfrm>
                <a:off x="3888633" y="3082351"/>
                <a:ext cx="351172" cy="160698"/>
                <a:chOff x="3888633" y="3082351"/>
                <a:chExt cx="351172" cy="160698"/>
              </a:xfrm>
            </p:grpSpPr>
            <p:sp>
              <p:nvSpPr>
                <p:cNvPr id="305" name="Google Shape;305;p3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4"/>
              <p:cNvGrpSpPr/>
              <p:nvPr/>
            </p:nvGrpSpPr>
            <p:grpSpPr>
              <a:xfrm>
                <a:off x="4143703" y="3066935"/>
                <a:ext cx="37783" cy="32357"/>
                <a:chOff x="4143703" y="3066935"/>
                <a:chExt cx="37783" cy="32357"/>
              </a:xfrm>
            </p:grpSpPr>
            <p:sp>
              <p:nvSpPr>
                <p:cNvPr id="312" name="Google Shape;312;p3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4"/>
              <p:cNvGrpSpPr/>
              <p:nvPr/>
            </p:nvGrpSpPr>
            <p:grpSpPr>
              <a:xfrm>
                <a:off x="4044565" y="3103563"/>
                <a:ext cx="37783" cy="32451"/>
                <a:chOff x="4044565" y="3103563"/>
                <a:chExt cx="37783" cy="32451"/>
              </a:xfrm>
            </p:grpSpPr>
            <p:sp>
              <p:nvSpPr>
                <p:cNvPr id="315" name="Google Shape;315;p3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4"/>
              <p:cNvGrpSpPr/>
              <p:nvPr/>
            </p:nvGrpSpPr>
            <p:grpSpPr>
              <a:xfrm>
                <a:off x="4017454" y="3188237"/>
                <a:ext cx="37776" cy="32357"/>
                <a:chOff x="4017454" y="3188237"/>
                <a:chExt cx="37776" cy="32357"/>
              </a:xfrm>
            </p:grpSpPr>
            <p:sp>
              <p:nvSpPr>
                <p:cNvPr id="318" name="Google Shape;318;p3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4"/>
              <p:cNvGrpSpPr/>
              <p:nvPr/>
            </p:nvGrpSpPr>
            <p:grpSpPr>
              <a:xfrm>
                <a:off x="3921548" y="3157509"/>
                <a:ext cx="37783" cy="32357"/>
                <a:chOff x="3921548" y="3157509"/>
                <a:chExt cx="37783" cy="32357"/>
              </a:xfrm>
            </p:grpSpPr>
            <p:sp>
              <p:nvSpPr>
                <p:cNvPr id="321" name="Google Shape;321;p3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4"/>
              <p:cNvGrpSpPr/>
              <p:nvPr/>
            </p:nvGrpSpPr>
            <p:grpSpPr>
              <a:xfrm>
                <a:off x="3939056" y="3211620"/>
                <a:ext cx="37783" cy="32380"/>
                <a:chOff x="3939056" y="3211620"/>
                <a:chExt cx="37783" cy="32380"/>
              </a:xfrm>
            </p:grpSpPr>
            <p:sp>
              <p:nvSpPr>
                <p:cNvPr id="324" name="Google Shape;324;p3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4"/>
              <p:cNvGrpSpPr/>
              <p:nvPr/>
            </p:nvGrpSpPr>
            <p:grpSpPr>
              <a:xfrm>
                <a:off x="4176240" y="3136965"/>
                <a:ext cx="31405" cy="26930"/>
                <a:chOff x="4176240" y="3136965"/>
                <a:chExt cx="31405" cy="26930"/>
              </a:xfrm>
            </p:grpSpPr>
            <p:sp>
              <p:nvSpPr>
                <p:cNvPr id="327" name="Google Shape;327;p3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4"/>
              <p:cNvGrpSpPr/>
              <p:nvPr/>
            </p:nvGrpSpPr>
            <p:grpSpPr>
              <a:xfrm>
                <a:off x="4133148" y="3152593"/>
                <a:ext cx="31499" cy="27001"/>
                <a:chOff x="4133148" y="3152593"/>
                <a:chExt cx="31499" cy="27001"/>
              </a:xfrm>
            </p:grpSpPr>
            <p:sp>
              <p:nvSpPr>
                <p:cNvPr id="330" name="Google Shape;330;p3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4"/>
              <p:cNvGrpSpPr/>
              <p:nvPr/>
            </p:nvGrpSpPr>
            <p:grpSpPr>
              <a:xfrm>
                <a:off x="4220866" y="3073534"/>
                <a:ext cx="31499" cy="26898"/>
                <a:chOff x="4220866" y="3073534"/>
                <a:chExt cx="31499" cy="26898"/>
              </a:xfrm>
            </p:grpSpPr>
            <p:sp>
              <p:nvSpPr>
                <p:cNvPr id="333" name="Google Shape;333;p3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4"/>
              <p:cNvGrpSpPr/>
              <p:nvPr/>
            </p:nvGrpSpPr>
            <p:grpSpPr>
              <a:xfrm>
                <a:off x="3869702" y="3230323"/>
                <a:ext cx="31499" cy="26906"/>
                <a:chOff x="3869702" y="3230323"/>
                <a:chExt cx="31499" cy="26906"/>
              </a:xfrm>
            </p:grpSpPr>
            <p:sp>
              <p:nvSpPr>
                <p:cNvPr id="336" name="Google Shape;336;p3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 name="Google Shape;338;p34"/>
            <p:cNvGrpSpPr/>
            <p:nvPr/>
          </p:nvGrpSpPr>
          <p:grpSpPr>
            <a:xfrm>
              <a:off x="4271383" y="3065882"/>
              <a:ext cx="304556" cy="341663"/>
              <a:chOff x="4271383" y="3065882"/>
              <a:chExt cx="304556" cy="341663"/>
            </a:xfrm>
          </p:grpSpPr>
          <p:grpSp>
            <p:nvGrpSpPr>
              <p:cNvPr id="339" name="Google Shape;339;p34"/>
              <p:cNvGrpSpPr/>
              <p:nvPr/>
            </p:nvGrpSpPr>
            <p:grpSpPr>
              <a:xfrm>
                <a:off x="4293838" y="3078639"/>
                <a:ext cx="269353" cy="311973"/>
                <a:chOff x="4293838" y="3078639"/>
                <a:chExt cx="269353" cy="311973"/>
              </a:xfrm>
            </p:grpSpPr>
            <p:sp>
              <p:nvSpPr>
                <p:cNvPr id="340" name="Google Shape;340;p3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4"/>
              <p:cNvGrpSpPr/>
              <p:nvPr/>
            </p:nvGrpSpPr>
            <p:grpSpPr>
              <a:xfrm>
                <a:off x="4538164" y="3342061"/>
                <a:ext cx="37776" cy="32380"/>
                <a:chOff x="4538164" y="3342061"/>
                <a:chExt cx="37776" cy="32380"/>
              </a:xfrm>
            </p:grpSpPr>
            <p:sp>
              <p:nvSpPr>
                <p:cNvPr id="358" name="Google Shape;358;p3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4"/>
              <p:cNvGrpSpPr/>
              <p:nvPr/>
            </p:nvGrpSpPr>
            <p:grpSpPr>
              <a:xfrm>
                <a:off x="4271383" y="3194742"/>
                <a:ext cx="37783" cy="32420"/>
                <a:chOff x="4271383" y="3194742"/>
                <a:chExt cx="37783" cy="32420"/>
              </a:xfrm>
            </p:grpSpPr>
            <p:sp>
              <p:nvSpPr>
                <p:cNvPr id="361" name="Google Shape;361;p3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4"/>
              <p:cNvGrpSpPr/>
              <p:nvPr/>
            </p:nvGrpSpPr>
            <p:grpSpPr>
              <a:xfrm>
                <a:off x="4284416" y="3084058"/>
                <a:ext cx="37783" cy="32357"/>
                <a:chOff x="4284416" y="3084058"/>
                <a:chExt cx="37783" cy="32357"/>
              </a:xfrm>
            </p:grpSpPr>
            <p:sp>
              <p:nvSpPr>
                <p:cNvPr id="364" name="Google Shape;364;p3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4"/>
              <p:cNvGrpSpPr/>
              <p:nvPr/>
            </p:nvGrpSpPr>
            <p:grpSpPr>
              <a:xfrm>
                <a:off x="4478697" y="3297561"/>
                <a:ext cx="37776" cy="32451"/>
                <a:chOff x="4478697" y="3297561"/>
                <a:chExt cx="37776" cy="32451"/>
              </a:xfrm>
            </p:grpSpPr>
            <p:sp>
              <p:nvSpPr>
                <p:cNvPr id="367" name="Google Shape;367;p3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4"/>
              <p:cNvGrpSpPr/>
              <p:nvPr/>
            </p:nvGrpSpPr>
            <p:grpSpPr>
              <a:xfrm>
                <a:off x="4411813" y="3331711"/>
                <a:ext cx="37776" cy="32451"/>
                <a:chOff x="4411813" y="3331711"/>
                <a:chExt cx="37776" cy="32451"/>
              </a:xfrm>
            </p:grpSpPr>
            <p:sp>
              <p:nvSpPr>
                <p:cNvPr id="370" name="Google Shape;370;p3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4"/>
              <p:cNvGrpSpPr/>
              <p:nvPr/>
            </p:nvGrpSpPr>
            <p:grpSpPr>
              <a:xfrm>
                <a:off x="4337984" y="3375188"/>
                <a:ext cx="37776" cy="32357"/>
                <a:chOff x="4337984" y="3375188"/>
                <a:chExt cx="37776" cy="32357"/>
              </a:xfrm>
            </p:grpSpPr>
            <p:sp>
              <p:nvSpPr>
                <p:cNvPr id="373" name="Google Shape;373;p3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4"/>
              <p:cNvGrpSpPr/>
              <p:nvPr/>
            </p:nvGrpSpPr>
            <p:grpSpPr>
              <a:xfrm>
                <a:off x="4494867" y="3090530"/>
                <a:ext cx="37878" cy="32451"/>
                <a:chOff x="4494867" y="3090530"/>
                <a:chExt cx="37878" cy="32451"/>
              </a:xfrm>
            </p:grpSpPr>
            <p:sp>
              <p:nvSpPr>
                <p:cNvPr id="376" name="Google Shape;376;p3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4"/>
              <p:cNvGrpSpPr/>
              <p:nvPr/>
            </p:nvGrpSpPr>
            <p:grpSpPr>
              <a:xfrm>
                <a:off x="4525124" y="3207774"/>
                <a:ext cx="37783" cy="32420"/>
                <a:chOff x="4525124" y="3207774"/>
                <a:chExt cx="37783" cy="32420"/>
              </a:xfrm>
            </p:grpSpPr>
            <p:sp>
              <p:nvSpPr>
                <p:cNvPr id="379" name="Google Shape;379;p3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4"/>
              <p:cNvGrpSpPr/>
              <p:nvPr/>
            </p:nvGrpSpPr>
            <p:grpSpPr>
              <a:xfrm>
                <a:off x="4440544" y="3176479"/>
                <a:ext cx="31499" cy="26898"/>
                <a:chOff x="4440544" y="3176479"/>
                <a:chExt cx="31499" cy="26898"/>
              </a:xfrm>
            </p:grpSpPr>
            <p:sp>
              <p:nvSpPr>
                <p:cNvPr id="382" name="Google Shape;382;p3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4"/>
              <p:cNvGrpSpPr/>
              <p:nvPr/>
            </p:nvGrpSpPr>
            <p:grpSpPr>
              <a:xfrm>
                <a:off x="4350545" y="3156400"/>
                <a:ext cx="31405" cy="27001"/>
                <a:chOff x="4350545" y="3156400"/>
                <a:chExt cx="31405" cy="27001"/>
              </a:xfrm>
            </p:grpSpPr>
            <p:sp>
              <p:nvSpPr>
                <p:cNvPr id="385" name="Google Shape;385;p3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4"/>
              <p:cNvGrpSpPr/>
              <p:nvPr/>
            </p:nvGrpSpPr>
            <p:grpSpPr>
              <a:xfrm>
                <a:off x="4376703" y="3255058"/>
                <a:ext cx="31405" cy="27001"/>
                <a:chOff x="4376703" y="3255058"/>
                <a:chExt cx="31405" cy="27001"/>
              </a:xfrm>
            </p:grpSpPr>
            <p:sp>
              <p:nvSpPr>
                <p:cNvPr id="388" name="Google Shape;388;p3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4"/>
              <p:cNvGrpSpPr/>
              <p:nvPr/>
            </p:nvGrpSpPr>
            <p:grpSpPr>
              <a:xfrm>
                <a:off x="4331322" y="3283656"/>
                <a:ext cx="31405" cy="26945"/>
                <a:chOff x="4331322" y="3283656"/>
                <a:chExt cx="31405" cy="26945"/>
              </a:xfrm>
            </p:grpSpPr>
            <p:sp>
              <p:nvSpPr>
                <p:cNvPr id="391" name="Google Shape;391;p3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4"/>
              <p:cNvGrpSpPr/>
              <p:nvPr/>
            </p:nvGrpSpPr>
            <p:grpSpPr>
              <a:xfrm>
                <a:off x="4380510" y="3065882"/>
                <a:ext cx="31405" cy="26938"/>
                <a:chOff x="4380510" y="3065882"/>
                <a:chExt cx="31405" cy="26938"/>
              </a:xfrm>
            </p:grpSpPr>
            <p:sp>
              <p:nvSpPr>
                <p:cNvPr id="394" name="Google Shape;394;p3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 name="Google Shape;396;p34"/>
            <p:cNvGrpSpPr/>
            <p:nvPr/>
          </p:nvGrpSpPr>
          <p:grpSpPr>
            <a:xfrm>
              <a:off x="4558998" y="3188237"/>
              <a:ext cx="1280131" cy="1052746"/>
              <a:chOff x="4558998" y="3188237"/>
              <a:chExt cx="1280131" cy="1052746"/>
            </a:xfrm>
          </p:grpSpPr>
          <p:sp>
            <p:nvSpPr>
              <p:cNvPr id="397" name="Google Shape;397;p3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4"/>
              <p:cNvGrpSpPr/>
              <p:nvPr/>
            </p:nvGrpSpPr>
            <p:grpSpPr>
              <a:xfrm>
                <a:off x="4579164" y="3203653"/>
                <a:ext cx="1244833" cy="1020397"/>
                <a:chOff x="4579164" y="3203653"/>
                <a:chExt cx="1244833" cy="1020397"/>
              </a:xfrm>
            </p:grpSpPr>
            <p:sp>
              <p:nvSpPr>
                <p:cNvPr id="399" name="Google Shape;399;p3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4"/>
                <p:cNvGrpSpPr/>
                <p:nvPr/>
              </p:nvGrpSpPr>
              <p:grpSpPr>
                <a:xfrm>
                  <a:off x="4579164" y="3203653"/>
                  <a:ext cx="1244833" cy="1020397"/>
                  <a:chOff x="4579164" y="3203653"/>
                  <a:chExt cx="1244833" cy="1020397"/>
                </a:xfrm>
              </p:grpSpPr>
              <p:sp>
                <p:nvSpPr>
                  <p:cNvPr id="402" name="Google Shape;402;p3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4"/>
                  <p:cNvGrpSpPr/>
                  <p:nvPr/>
                </p:nvGrpSpPr>
                <p:grpSpPr>
                  <a:xfrm>
                    <a:off x="4579164" y="3203653"/>
                    <a:ext cx="1244833" cy="1020397"/>
                    <a:chOff x="4579164" y="3203653"/>
                    <a:chExt cx="1244833" cy="1020397"/>
                  </a:xfrm>
                </p:grpSpPr>
                <p:sp>
                  <p:nvSpPr>
                    <p:cNvPr id="405" name="Google Shape;405;p3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4"/>
                    <p:cNvGrpSpPr/>
                    <p:nvPr/>
                  </p:nvGrpSpPr>
                  <p:grpSpPr>
                    <a:xfrm>
                      <a:off x="4579164" y="3203653"/>
                      <a:ext cx="1244833" cy="1020397"/>
                      <a:chOff x="4579164" y="3203653"/>
                      <a:chExt cx="1244833" cy="1020397"/>
                    </a:xfrm>
                  </p:grpSpPr>
                  <p:sp>
                    <p:nvSpPr>
                      <p:cNvPr id="414" name="Google Shape;414;p3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4"/>
                      <p:cNvGrpSpPr/>
                      <p:nvPr/>
                    </p:nvGrpSpPr>
                    <p:grpSpPr>
                      <a:xfrm>
                        <a:off x="4579164" y="3203653"/>
                        <a:ext cx="1244833" cy="1020397"/>
                        <a:chOff x="4579164" y="3203653"/>
                        <a:chExt cx="1244833" cy="1020397"/>
                      </a:xfrm>
                    </p:grpSpPr>
                    <p:sp>
                      <p:nvSpPr>
                        <p:cNvPr id="429" name="Google Shape;429;p3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4"/>
                        <p:cNvGrpSpPr/>
                        <p:nvPr/>
                      </p:nvGrpSpPr>
                      <p:grpSpPr>
                        <a:xfrm>
                          <a:off x="4579164" y="3203653"/>
                          <a:ext cx="1244833" cy="1020397"/>
                          <a:chOff x="4579164" y="3203653"/>
                          <a:chExt cx="1244833" cy="1020397"/>
                        </a:xfrm>
                      </p:grpSpPr>
                      <p:sp>
                        <p:nvSpPr>
                          <p:cNvPr id="454" name="Google Shape;454;p3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4"/>
                          <p:cNvGrpSpPr/>
                          <p:nvPr/>
                        </p:nvGrpSpPr>
                        <p:grpSpPr>
                          <a:xfrm>
                            <a:off x="4579164" y="3203653"/>
                            <a:ext cx="1244833" cy="1020397"/>
                            <a:chOff x="4579164" y="3203653"/>
                            <a:chExt cx="1244833" cy="1020397"/>
                          </a:xfrm>
                        </p:grpSpPr>
                        <p:sp>
                          <p:nvSpPr>
                            <p:cNvPr id="456" name="Google Shape;456;p3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4"/>
                            <p:cNvGrpSpPr/>
                            <p:nvPr/>
                          </p:nvGrpSpPr>
                          <p:grpSpPr>
                            <a:xfrm>
                              <a:off x="4579164" y="3203653"/>
                              <a:ext cx="1244833" cy="1020397"/>
                              <a:chOff x="4579164" y="3203653"/>
                              <a:chExt cx="1244833" cy="1020397"/>
                            </a:xfrm>
                          </p:grpSpPr>
                          <p:sp>
                            <p:nvSpPr>
                              <p:cNvPr id="464" name="Google Shape;464;p3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4"/>
                              <p:cNvGrpSpPr/>
                              <p:nvPr/>
                            </p:nvGrpSpPr>
                            <p:grpSpPr>
                              <a:xfrm>
                                <a:off x="4579164" y="3203653"/>
                                <a:ext cx="1244833" cy="1020397"/>
                                <a:chOff x="4579164" y="3203653"/>
                                <a:chExt cx="1244833" cy="1020397"/>
                              </a:xfrm>
                            </p:grpSpPr>
                            <p:sp>
                              <p:nvSpPr>
                                <p:cNvPr id="478" name="Google Shape;478;p3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4"/>
                                <p:cNvGrpSpPr/>
                                <p:nvPr/>
                              </p:nvGrpSpPr>
                              <p:grpSpPr>
                                <a:xfrm>
                                  <a:off x="4579164" y="3203653"/>
                                  <a:ext cx="1244833" cy="1020397"/>
                                  <a:chOff x="4579164" y="3203653"/>
                                  <a:chExt cx="1244833" cy="1020397"/>
                                </a:xfrm>
                              </p:grpSpPr>
                              <p:sp>
                                <p:nvSpPr>
                                  <p:cNvPr id="486" name="Google Shape;486;p3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4"/>
                                  <p:cNvGrpSpPr/>
                                  <p:nvPr/>
                                </p:nvGrpSpPr>
                                <p:grpSpPr>
                                  <a:xfrm>
                                    <a:off x="4579164" y="3203653"/>
                                    <a:ext cx="1244833" cy="1020397"/>
                                    <a:chOff x="4579164" y="3203653"/>
                                    <a:chExt cx="1244833" cy="1020397"/>
                                  </a:xfrm>
                                </p:grpSpPr>
                                <p:sp>
                                  <p:nvSpPr>
                                    <p:cNvPr id="492" name="Google Shape;492;p3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6" name="Google Shape;496;p3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9" name="Google Shape;499;p3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0" name="Google Shape;500;p34"/>
              <p:cNvGrpSpPr/>
              <p:nvPr/>
            </p:nvGrpSpPr>
            <p:grpSpPr>
              <a:xfrm>
                <a:off x="4595437" y="3598775"/>
                <a:ext cx="37776" cy="32451"/>
                <a:chOff x="4595437" y="3598775"/>
                <a:chExt cx="37776" cy="32451"/>
              </a:xfrm>
            </p:grpSpPr>
            <p:sp>
              <p:nvSpPr>
                <p:cNvPr id="501" name="Google Shape;501;p3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4"/>
              <p:cNvGrpSpPr/>
              <p:nvPr/>
            </p:nvGrpSpPr>
            <p:grpSpPr>
              <a:xfrm>
                <a:off x="4641864" y="3524443"/>
                <a:ext cx="37776" cy="32380"/>
                <a:chOff x="4641864" y="3524443"/>
                <a:chExt cx="37776" cy="32380"/>
              </a:xfrm>
            </p:grpSpPr>
            <p:sp>
              <p:nvSpPr>
                <p:cNvPr id="504" name="Google Shape;504;p3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4"/>
              <p:cNvGrpSpPr/>
              <p:nvPr/>
            </p:nvGrpSpPr>
            <p:grpSpPr>
              <a:xfrm>
                <a:off x="4648431" y="3893901"/>
                <a:ext cx="37776" cy="32357"/>
                <a:chOff x="4648431" y="3893901"/>
                <a:chExt cx="37776" cy="32357"/>
              </a:xfrm>
            </p:grpSpPr>
            <p:sp>
              <p:nvSpPr>
                <p:cNvPr id="507" name="Google Shape;507;p3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4"/>
              <p:cNvGrpSpPr/>
              <p:nvPr/>
            </p:nvGrpSpPr>
            <p:grpSpPr>
              <a:xfrm>
                <a:off x="4567752" y="3722908"/>
                <a:ext cx="37870" cy="32380"/>
                <a:chOff x="4567752" y="3722908"/>
                <a:chExt cx="37870" cy="32380"/>
              </a:xfrm>
            </p:grpSpPr>
            <p:sp>
              <p:nvSpPr>
                <p:cNvPr id="510" name="Google Shape;510;p3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4"/>
              <p:cNvGrpSpPr/>
              <p:nvPr/>
            </p:nvGrpSpPr>
            <p:grpSpPr>
              <a:xfrm>
                <a:off x="4617506" y="3652052"/>
                <a:ext cx="37783" cy="32357"/>
                <a:chOff x="4617506" y="3652052"/>
                <a:chExt cx="37783" cy="32357"/>
              </a:xfrm>
            </p:grpSpPr>
            <p:sp>
              <p:nvSpPr>
                <p:cNvPr id="513" name="Google Shape;513;p3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4"/>
              <p:cNvGrpSpPr/>
              <p:nvPr/>
            </p:nvGrpSpPr>
            <p:grpSpPr>
              <a:xfrm>
                <a:off x="4739005" y="3554149"/>
                <a:ext cx="37870" cy="32357"/>
                <a:chOff x="4739005" y="3554149"/>
                <a:chExt cx="37870" cy="32357"/>
              </a:xfrm>
            </p:grpSpPr>
            <p:sp>
              <p:nvSpPr>
                <p:cNvPr id="516" name="Google Shape;516;p3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4"/>
              <p:cNvGrpSpPr/>
              <p:nvPr/>
            </p:nvGrpSpPr>
            <p:grpSpPr>
              <a:xfrm>
                <a:off x="4806557" y="3630258"/>
                <a:ext cx="37776" cy="32364"/>
                <a:chOff x="4806557" y="3630258"/>
                <a:chExt cx="37776" cy="32364"/>
              </a:xfrm>
            </p:grpSpPr>
            <p:sp>
              <p:nvSpPr>
                <p:cNvPr id="519" name="Google Shape;519;p3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4"/>
              <p:cNvGrpSpPr/>
              <p:nvPr/>
            </p:nvGrpSpPr>
            <p:grpSpPr>
              <a:xfrm>
                <a:off x="4737007" y="4004357"/>
                <a:ext cx="37870" cy="32357"/>
                <a:chOff x="4737007" y="4004357"/>
                <a:chExt cx="37870" cy="32357"/>
              </a:xfrm>
            </p:grpSpPr>
            <p:sp>
              <p:nvSpPr>
                <p:cNvPr id="522" name="Google Shape;522;p3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4773634" y="4208627"/>
                <a:ext cx="37776" cy="32357"/>
                <a:chOff x="4773634" y="4208627"/>
                <a:chExt cx="37776" cy="32357"/>
              </a:xfrm>
            </p:grpSpPr>
            <p:sp>
              <p:nvSpPr>
                <p:cNvPr id="525" name="Google Shape;525;p3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4"/>
              <p:cNvGrpSpPr/>
              <p:nvPr/>
            </p:nvGrpSpPr>
            <p:grpSpPr>
              <a:xfrm>
                <a:off x="4888282" y="4074764"/>
                <a:ext cx="37776" cy="32451"/>
                <a:chOff x="4888282" y="4074764"/>
                <a:chExt cx="37776" cy="32451"/>
              </a:xfrm>
            </p:grpSpPr>
            <p:sp>
              <p:nvSpPr>
                <p:cNvPr id="528" name="Google Shape;528;p3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4"/>
              <p:cNvGrpSpPr/>
              <p:nvPr/>
            </p:nvGrpSpPr>
            <p:grpSpPr>
              <a:xfrm>
                <a:off x="4901315" y="3804271"/>
                <a:ext cx="37776" cy="32364"/>
                <a:chOff x="4901315" y="3804271"/>
                <a:chExt cx="37776" cy="32364"/>
              </a:xfrm>
            </p:grpSpPr>
            <p:sp>
              <p:nvSpPr>
                <p:cNvPr id="531" name="Google Shape;531;p3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4"/>
              <p:cNvGrpSpPr/>
              <p:nvPr/>
            </p:nvGrpSpPr>
            <p:grpSpPr>
              <a:xfrm>
                <a:off x="4866394" y="3715035"/>
                <a:ext cx="37846" cy="32357"/>
                <a:chOff x="4866394" y="3715035"/>
                <a:chExt cx="37846" cy="32357"/>
              </a:xfrm>
            </p:grpSpPr>
            <p:sp>
              <p:nvSpPr>
                <p:cNvPr id="534" name="Google Shape;534;p3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4"/>
              <p:cNvGrpSpPr/>
              <p:nvPr/>
            </p:nvGrpSpPr>
            <p:grpSpPr>
              <a:xfrm>
                <a:off x="4979233" y="3839798"/>
                <a:ext cx="37878" cy="32420"/>
                <a:chOff x="4979233" y="3839798"/>
                <a:chExt cx="37878" cy="32420"/>
              </a:xfrm>
            </p:grpSpPr>
            <p:sp>
              <p:nvSpPr>
                <p:cNvPr id="537" name="Google Shape;537;p3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4"/>
              <p:cNvGrpSpPr/>
              <p:nvPr/>
            </p:nvGrpSpPr>
            <p:grpSpPr>
              <a:xfrm>
                <a:off x="4790662" y="3679147"/>
                <a:ext cx="37783" cy="32380"/>
                <a:chOff x="4790662" y="3679147"/>
                <a:chExt cx="37783" cy="32380"/>
              </a:xfrm>
            </p:grpSpPr>
            <p:sp>
              <p:nvSpPr>
                <p:cNvPr id="540" name="Google Shape;540;p3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a:off x="4857263" y="3557861"/>
                <a:ext cx="37776" cy="32357"/>
                <a:chOff x="4857263" y="3557861"/>
                <a:chExt cx="37776" cy="32357"/>
              </a:xfrm>
            </p:grpSpPr>
            <p:sp>
              <p:nvSpPr>
                <p:cNvPr id="543" name="Google Shape;543;p3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4"/>
              <p:cNvGrpSpPr/>
              <p:nvPr/>
            </p:nvGrpSpPr>
            <p:grpSpPr>
              <a:xfrm>
                <a:off x="4883902" y="3648033"/>
                <a:ext cx="37783" cy="32380"/>
                <a:chOff x="4883902" y="3648033"/>
                <a:chExt cx="37783" cy="32380"/>
              </a:xfrm>
            </p:grpSpPr>
            <p:sp>
              <p:nvSpPr>
                <p:cNvPr id="546" name="Google Shape;546;p3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4"/>
              <p:cNvGrpSpPr/>
              <p:nvPr/>
            </p:nvGrpSpPr>
            <p:grpSpPr>
              <a:xfrm>
                <a:off x="4907780" y="3347220"/>
                <a:ext cx="37878" cy="32357"/>
                <a:chOff x="4907780" y="3347220"/>
                <a:chExt cx="37878" cy="32357"/>
              </a:xfrm>
            </p:grpSpPr>
            <p:sp>
              <p:nvSpPr>
                <p:cNvPr id="549" name="Google Shape;549;p3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4"/>
              <p:cNvGrpSpPr/>
              <p:nvPr/>
            </p:nvGrpSpPr>
            <p:grpSpPr>
              <a:xfrm>
                <a:off x="5065048" y="3738150"/>
                <a:ext cx="37783" cy="32364"/>
                <a:chOff x="5065048" y="3738150"/>
                <a:chExt cx="37783" cy="32364"/>
              </a:xfrm>
            </p:grpSpPr>
            <p:sp>
              <p:nvSpPr>
                <p:cNvPr id="552" name="Google Shape;552;p3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4"/>
              <p:cNvGrpSpPr/>
              <p:nvPr/>
            </p:nvGrpSpPr>
            <p:grpSpPr>
              <a:xfrm>
                <a:off x="5071616" y="3284615"/>
                <a:ext cx="37783" cy="32357"/>
                <a:chOff x="5071616" y="3284615"/>
                <a:chExt cx="37783" cy="32357"/>
              </a:xfrm>
            </p:grpSpPr>
            <p:sp>
              <p:nvSpPr>
                <p:cNvPr id="555" name="Google Shape;555;p3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4"/>
              <p:cNvGrpSpPr/>
              <p:nvPr/>
            </p:nvGrpSpPr>
            <p:grpSpPr>
              <a:xfrm>
                <a:off x="5389291" y="3759921"/>
                <a:ext cx="37783" cy="32380"/>
                <a:chOff x="5389291" y="3759921"/>
                <a:chExt cx="37783" cy="32380"/>
              </a:xfrm>
            </p:grpSpPr>
            <p:sp>
              <p:nvSpPr>
                <p:cNvPr id="558" name="Google Shape;558;p3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4"/>
              <p:cNvGrpSpPr/>
              <p:nvPr/>
            </p:nvGrpSpPr>
            <p:grpSpPr>
              <a:xfrm>
                <a:off x="5431534" y="3632932"/>
                <a:ext cx="37878" cy="32451"/>
                <a:chOff x="5431534" y="3632932"/>
                <a:chExt cx="37878" cy="32451"/>
              </a:xfrm>
            </p:grpSpPr>
            <p:sp>
              <p:nvSpPr>
                <p:cNvPr id="561" name="Google Shape;561;p3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4"/>
              <p:cNvGrpSpPr/>
              <p:nvPr/>
            </p:nvGrpSpPr>
            <p:grpSpPr>
              <a:xfrm>
                <a:off x="5540755" y="3544829"/>
                <a:ext cx="37783" cy="32357"/>
                <a:chOff x="5540755" y="3544829"/>
                <a:chExt cx="37783" cy="32357"/>
              </a:xfrm>
            </p:grpSpPr>
            <p:sp>
              <p:nvSpPr>
                <p:cNvPr id="564" name="Google Shape;564;p3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4"/>
              <p:cNvGrpSpPr/>
              <p:nvPr/>
            </p:nvGrpSpPr>
            <p:grpSpPr>
              <a:xfrm>
                <a:off x="5579293" y="3412107"/>
                <a:ext cx="37776" cy="32357"/>
                <a:chOff x="5579293" y="3412107"/>
                <a:chExt cx="37776" cy="32357"/>
              </a:xfrm>
            </p:grpSpPr>
            <p:sp>
              <p:nvSpPr>
                <p:cNvPr id="567" name="Google Shape;567;p3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4"/>
              <p:cNvGrpSpPr/>
              <p:nvPr/>
            </p:nvGrpSpPr>
            <p:grpSpPr>
              <a:xfrm>
                <a:off x="5801346" y="3284615"/>
                <a:ext cx="37783" cy="32357"/>
                <a:chOff x="5801346" y="3284615"/>
                <a:chExt cx="37783" cy="32357"/>
              </a:xfrm>
            </p:grpSpPr>
            <p:sp>
              <p:nvSpPr>
                <p:cNvPr id="570" name="Google Shape;570;p3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4"/>
              <p:cNvGrpSpPr/>
              <p:nvPr/>
            </p:nvGrpSpPr>
            <p:grpSpPr>
              <a:xfrm>
                <a:off x="5763578" y="3399067"/>
                <a:ext cx="37776" cy="32364"/>
                <a:chOff x="5763578" y="3399067"/>
                <a:chExt cx="37776" cy="32364"/>
              </a:xfrm>
            </p:grpSpPr>
            <p:sp>
              <p:nvSpPr>
                <p:cNvPr id="573" name="Google Shape;573;p3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4"/>
              <p:cNvGrpSpPr/>
              <p:nvPr/>
            </p:nvGrpSpPr>
            <p:grpSpPr>
              <a:xfrm>
                <a:off x="5395858" y="3230952"/>
                <a:ext cx="37776" cy="32364"/>
                <a:chOff x="5395858" y="3230952"/>
                <a:chExt cx="37776" cy="32364"/>
              </a:xfrm>
            </p:grpSpPr>
            <p:sp>
              <p:nvSpPr>
                <p:cNvPr id="576" name="Google Shape;576;p3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4"/>
              <p:cNvGrpSpPr/>
              <p:nvPr/>
            </p:nvGrpSpPr>
            <p:grpSpPr>
              <a:xfrm>
                <a:off x="5264088" y="3188237"/>
                <a:ext cx="37776" cy="32357"/>
                <a:chOff x="5264088" y="3188237"/>
                <a:chExt cx="37776" cy="32357"/>
              </a:xfrm>
            </p:grpSpPr>
            <p:sp>
              <p:nvSpPr>
                <p:cNvPr id="579" name="Google Shape;579;p3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4"/>
              <p:cNvGrpSpPr/>
              <p:nvPr/>
            </p:nvGrpSpPr>
            <p:grpSpPr>
              <a:xfrm>
                <a:off x="5585758" y="3237425"/>
                <a:ext cx="37878" cy="32357"/>
                <a:chOff x="5585758" y="3237425"/>
                <a:chExt cx="37878" cy="32357"/>
              </a:xfrm>
            </p:grpSpPr>
            <p:sp>
              <p:nvSpPr>
                <p:cNvPr id="582" name="Google Shape;582;p3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4"/>
              <p:cNvGrpSpPr/>
              <p:nvPr/>
            </p:nvGrpSpPr>
            <p:grpSpPr>
              <a:xfrm>
                <a:off x="4874196" y="3291088"/>
                <a:ext cx="37878" cy="32451"/>
                <a:chOff x="4874196" y="3291088"/>
                <a:chExt cx="37878" cy="32451"/>
              </a:xfrm>
            </p:grpSpPr>
            <p:sp>
              <p:nvSpPr>
                <p:cNvPr id="585" name="Google Shape;585;p3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34"/>
              <p:cNvGrpSpPr/>
              <p:nvPr/>
            </p:nvGrpSpPr>
            <p:grpSpPr>
              <a:xfrm>
                <a:off x="5197770" y="3785466"/>
                <a:ext cx="37783" cy="32427"/>
                <a:chOff x="5197770" y="3785466"/>
                <a:chExt cx="37783" cy="32427"/>
              </a:xfrm>
            </p:grpSpPr>
            <p:sp>
              <p:nvSpPr>
                <p:cNvPr id="588" name="Google Shape;588;p3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4"/>
              <p:cNvGrpSpPr/>
              <p:nvPr/>
            </p:nvGrpSpPr>
            <p:grpSpPr>
              <a:xfrm>
                <a:off x="5177699" y="3492117"/>
                <a:ext cx="37776" cy="32357"/>
                <a:chOff x="5177699" y="3492117"/>
                <a:chExt cx="37776" cy="32357"/>
              </a:xfrm>
            </p:grpSpPr>
            <p:sp>
              <p:nvSpPr>
                <p:cNvPr id="591" name="Google Shape;591;p3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4"/>
              <p:cNvGrpSpPr/>
              <p:nvPr/>
            </p:nvGrpSpPr>
            <p:grpSpPr>
              <a:xfrm>
                <a:off x="5349431" y="3622346"/>
                <a:ext cx="37870" cy="32380"/>
                <a:chOff x="5349431" y="3622346"/>
                <a:chExt cx="37870" cy="32380"/>
              </a:xfrm>
            </p:grpSpPr>
            <p:sp>
              <p:nvSpPr>
                <p:cNvPr id="594" name="Google Shape;594;p3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4"/>
              <p:cNvGrpSpPr/>
              <p:nvPr/>
            </p:nvGrpSpPr>
            <p:grpSpPr>
              <a:xfrm>
                <a:off x="5068855" y="3563980"/>
                <a:ext cx="53954" cy="46223"/>
                <a:chOff x="5068855" y="3563980"/>
                <a:chExt cx="53954" cy="46223"/>
              </a:xfrm>
            </p:grpSpPr>
            <p:sp>
              <p:nvSpPr>
                <p:cNvPr id="597" name="Google Shape;597;p3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4"/>
              <p:cNvGrpSpPr/>
              <p:nvPr/>
            </p:nvGrpSpPr>
            <p:grpSpPr>
              <a:xfrm>
                <a:off x="5037654" y="3392507"/>
                <a:ext cx="37870" cy="32451"/>
                <a:chOff x="5037654" y="3392507"/>
                <a:chExt cx="37870" cy="32451"/>
              </a:xfrm>
            </p:grpSpPr>
            <p:sp>
              <p:nvSpPr>
                <p:cNvPr id="600" name="Google Shape;600;p3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4"/>
              <p:cNvGrpSpPr/>
              <p:nvPr/>
            </p:nvGrpSpPr>
            <p:grpSpPr>
              <a:xfrm>
                <a:off x="5456560" y="3368629"/>
                <a:ext cx="37870" cy="32451"/>
                <a:chOff x="5456560" y="3368629"/>
                <a:chExt cx="37870" cy="32451"/>
              </a:xfrm>
            </p:grpSpPr>
            <p:sp>
              <p:nvSpPr>
                <p:cNvPr id="603" name="Google Shape;603;p3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34"/>
              <p:cNvGrpSpPr/>
              <p:nvPr/>
            </p:nvGrpSpPr>
            <p:grpSpPr>
              <a:xfrm>
                <a:off x="4755749" y="3501516"/>
                <a:ext cx="46246" cy="39608"/>
                <a:chOff x="4755749" y="3501516"/>
                <a:chExt cx="46246" cy="39608"/>
              </a:xfrm>
            </p:grpSpPr>
            <p:sp>
              <p:nvSpPr>
                <p:cNvPr id="606" name="Google Shape;606;p3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4"/>
              <p:cNvGrpSpPr/>
              <p:nvPr/>
            </p:nvGrpSpPr>
            <p:grpSpPr>
              <a:xfrm>
                <a:off x="4681346" y="3485582"/>
                <a:ext cx="37783" cy="32427"/>
                <a:chOff x="4681346" y="3485582"/>
                <a:chExt cx="37783" cy="32427"/>
              </a:xfrm>
            </p:grpSpPr>
            <p:sp>
              <p:nvSpPr>
                <p:cNvPr id="609" name="Google Shape;609;p3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4"/>
              <p:cNvGrpSpPr/>
              <p:nvPr/>
            </p:nvGrpSpPr>
            <p:grpSpPr>
              <a:xfrm>
                <a:off x="4767067" y="3291088"/>
                <a:ext cx="37878" cy="32451"/>
                <a:chOff x="4767067" y="3291088"/>
                <a:chExt cx="37878" cy="32451"/>
              </a:xfrm>
            </p:grpSpPr>
            <p:sp>
              <p:nvSpPr>
                <p:cNvPr id="612" name="Google Shape;612;p3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4"/>
              <p:cNvGrpSpPr/>
              <p:nvPr/>
            </p:nvGrpSpPr>
            <p:grpSpPr>
              <a:xfrm>
                <a:off x="4687819" y="3405539"/>
                <a:ext cx="37776" cy="32451"/>
                <a:chOff x="4687819" y="3405539"/>
                <a:chExt cx="37776" cy="32451"/>
              </a:xfrm>
            </p:grpSpPr>
            <p:sp>
              <p:nvSpPr>
                <p:cNvPr id="615" name="Google Shape;615;p3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34"/>
              <p:cNvGrpSpPr/>
              <p:nvPr/>
            </p:nvGrpSpPr>
            <p:grpSpPr>
              <a:xfrm>
                <a:off x="4923101" y="3444809"/>
                <a:ext cx="52813" cy="45318"/>
                <a:chOff x="4923101" y="3444809"/>
                <a:chExt cx="52813" cy="45318"/>
              </a:xfrm>
            </p:grpSpPr>
            <p:sp>
              <p:nvSpPr>
                <p:cNvPr id="618" name="Google Shape;618;p3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34"/>
              <p:cNvGrpSpPr/>
              <p:nvPr/>
            </p:nvGrpSpPr>
            <p:grpSpPr>
              <a:xfrm>
                <a:off x="4846040" y="3654750"/>
                <a:ext cx="31405" cy="26993"/>
                <a:chOff x="4846040" y="3654750"/>
                <a:chExt cx="31405" cy="26993"/>
              </a:xfrm>
            </p:grpSpPr>
            <p:sp>
              <p:nvSpPr>
                <p:cNvPr id="621" name="Google Shape;621;p3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4"/>
              <p:cNvGrpSpPr/>
              <p:nvPr/>
            </p:nvGrpSpPr>
            <p:grpSpPr>
              <a:xfrm>
                <a:off x="4925673" y="3691700"/>
                <a:ext cx="40253" cy="34472"/>
                <a:chOff x="4925673" y="3691700"/>
                <a:chExt cx="40253" cy="34472"/>
              </a:xfrm>
            </p:grpSpPr>
            <p:sp>
              <p:nvSpPr>
                <p:cNvPr id="624" name="Google Shape;624;p3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34"/>
              <p:cNvGrpSpPr/>
              <p:nvPr/>
            </p:nvGrpSpPr>
            <p:grpSpPr>
              <a:xfrm>
                <a:off x="4894653" y="3740848"/>
                <a:ext cx="31405" cy="26906"/>
                <a:chOff x="4894653" y="3740848"/>
                <a:chExt cx="31405" cy="26906"/>
              </a:xfrm>
            </p:grpSpPr>
            <p:sp>
              <p:nvSpPr>
                <p:cNvPr id="627" name="Google Shape;627;p3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4"/>
              <p:cNvGrpSpPr/>
              <p:nvPr/>
            </p:nvGrpSpPr>
            <p:grpSpPr>
              <a:xfrm>
                <a:off x="4962300" y="3696348"/>
                <a:ext cx="38255" cy="32773"/>
                <a:chOff x="4962300" y="3696348"/>
                <a:chExt cx="38255" cy="32773"/>
              </a:xfrm>
            </p:grpSpPr>
            <p:sp>
              <p:nvSpPr>
                <p:cNvPr id="630" name="Google Shape;630;p3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4"/>
              <p:cNvGrpSpPr/>
              <p:nvPr/>
            </p:nvGrpSpPr>
            <p:grpSpPr>
              <a:xfrm>
                <a:off x="4980185" y="3743349"/>
                <a:ext cx="31499" cy="26969"/>
                <a:chOff x="4980185" y="3743349"/>
                <a:chExt cx="31499" cy="26969"/>
              </a:xfrm>
            </p:grpSpPr>
            <p:sp>
              <p:nvSpPr>
                <p:cNvPr id="633" name="Google Shape;633;p3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34"/>
              <p:cNvGrpSpPr/>
              <p:nvPr/>
            </p:nvGrpSpPr>
            <p:grpSpPr>
              <a:xfrm>
                <a:off x="5013768" y="3734312"/>
                <a:ext cx="31499" cy="26969"/>
                <a:chOff x="5013768" y="3734312"/>
                <a:chExt cx="31499" cy="26969"/>
              </a:xfrm>
            </p:grpSpPr>
            <p:sp>
              <p:nvSpPr>
                <p:cNvPr id="636" name="Google Shape;636;p3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34"/>
              <p:cNvGrpSpPr/>
              <p:nvPr/>
            </p:nvGrpSpPr>
            <p:grpSpPr>
              <a:xfrm>
                <a:off x="5036703" y="3764545"/>
                <a:ext cx="31499" cy="26898"/>
                <a:chOff x="5036703" y="3764545"/>
                <a:chExt cx="31499" cy="26898"/>
              </a:xfrm>
            </p:grpSpPr>
            <p:sp>
              <p:nvSpPr>
                <p:cNvPr id="639" name="Google Shape;639;p3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34"/>
              <p:cNvGrpSpPr/>
              <p:nvPr/>
            </p:nvGrpSpPr>
            <p:grpSpPr>
              <a:xfrm>
                <a:off x="4953546" y="3768352"/>
                <a:ext cx="31405" cy="26898"/>
                <a:chOff x="4953546" y="3768352"/>
                <a:chExt cx="31405" cy="26898"/>
              </a:xfrm>
            </p:grpSpPr>
            <p:sp>
              <p:nvSpPr>
                <p:cNvPr id="642" name="Google Shape;642;p3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34"/>
              <p:cNvGrpSpPr/>
              <p:nvPr/>
            </p:nvGrpSpPr>
            <p:grpSpPr>
              <a:xfrm>
                <a:off x="4964770" y="3814016"/>
                <a:ext cx="31499" cy="26993"/>
                <a:chOff x="4964770" y="3814016"/>
                <a:chExt cx="31499" cy="26993"/>
              </a:xfrm>
            </p:grpSpPr>
            <p:sp>
              <p:nvSpPr>
                <p:cNvPr id="645" name="Google Shape;645;p3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34"/>
              <p:cNvGrpSpPr/>
              <p:nvPr/>
            </p:nvGrpSpPr>
            <p:grpSpPr>
              <a:xfrm>
                <a:off x="4923290" y="3800504"/>
                <a:ext cx="31468" cy="26898"/>
                <a:chOff x="4923290" y="3800504"/>
                <a:chExt cx="31468" cy="26898"/>
              </a:xfrm>
            </p:grpSpPr>
            <p:sp>
              <p:nvSpPr>
                <p:cNvPr id="648" name="Google Shape;648;p3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4"/>
              <p:cNvGrpSpPr/>
              <p:nvPr/>
            </p:nvGrpSpPr>
            <p:grpSpPr>
              <a:xfrm>
                <a:off x="5108534" y="3650943"/>
                <a:ext cx="31405" cy="26993"/>
                <a:chOff x="5108534" y="3650943"/>
                <a:chExt cx="31405" cy="26993"/>
              </a:xfrm>
            </p:grpSpPr>
            <p:sp>
              <p:nvSpPr>
                <p:cNvPr id="651" name="Google Shape;651;p3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4"/>
              <p:cNvGrpSpPr/>
              <p:nvPr/>
            </p:nvGrpSpPr>
            <p:grpSpPr>
              <a:xfrm>
                <a:off x="5119380" y="3760739"/>
                <a:ext cx="31499" cy="26993"/>
                <a:chOff x="5119380" y="3760739"/>
                <a:chExt cx="31499" cy="26993"/>
              </a:xfrm>
            </p:grpSpPr>
            <p:sp>
              <p:nvSpPr>
                <p:cNvPr id="654" name="Google Shape;654;p3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4"/>
              <p:cNvGrpSpPr/>
              <p:nvPr/>
            </p:nvGrpSpPr>
            <p:grpSpPr>
              <a:xfrm>
                <a:off x="5119380" y="3788235"/>
                <a:ext cx="31499" cy="26993"/>
                <a:chOff x="5119380" y="3788235"/>
                <a:chExt cx="31499" cy="26993"/>
              </a:xfrm>
            </p:grpSpPr>
            <p:sp>
              <p:nvSpPr>
                <p:cNvPr id="657" name="Google Shape;657;p3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5158005" y="3875284"/>
                <a:ext cx="31405" cy="27001"/>
                <a:chOff x="5158005" y="3875284"/>
                <a:chExt cx="31405" cy="27001"/>
              </a:xfrm>
            </p:grpSpPr>
            <p:sp>
              <p:nvSpPr>
                <p:cNvPr id="660" name="Google Shape;660;p3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4"/>
              <p:cNvGrpSpPr/>
              <p:nvPr/>
            </p:nvGrpSpPr>
            <p:grpSpPr>
              <a:xfrm>
                <a:off x="5233163" y="3764545"/>
                <a:ext cx="31499" cy="26898"/>
                <a:chOff x="5233163" y="3764545"/>
                <a:chExt cx="31499" cy="26898"/>
              </a:xfrm>
            </p:grpSpPr>
            <p:sp>
              <p:nvSpPr>
                <p:cNvPr id="663" name="Google Shape;663;p3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4"/>
              <p:cNvGrpSpPr/>
              <p:nvPr/>
            </p:nvGrpSpPr>
            <p:grpSpPr>
              <a:xfrm>
                <a:off x="5276168" y="3805545"/>
                <a:ext cx="31499" cy="26906"/>
                <a:chOff x="5276168" y="3805545"/>
                <a:chExt cx="31499" cy="26906"/>
              </a:xfrm>
            </p:grpSpPr>
            <p:sp>
              <p:nvSpPr>
                <p:cNvPr id="666" name="Google Shape;666;p3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4"/>
              <p:cNvGrpSpPr/>
              <p:nvPr/>
            </p:nvGrpSpPr>
            <p:grpSpPr>
              <a:xfrm>
                <a:off x="5294053" y="3851933"/>
                <a:ext cx="31405" cy="26945"/>
                <a:chOff x="5294053" y="3851933"/>
                <a:chExt cx="31405" cy="26945"/>
              </a:xfrm>
            </p:grpSpPr>
            <p:sp>
              <p:nvSpPr>
                <p:cNvPr id="669" name="Google Shape;669;p3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4"/>
              <p:cNvGrpSpPr/>
              <p:nvPr/>
            </p:nvGrpSpPr>
            <p:grpSpPr>
              <a:xfrm>
                <a:off x="5341723" y="3851902"/>
                <a:ext cx="31405" cy="26977"/>
                <a:chOff x="5341723" y="3851902"/>
                <a:chExt cx="31405" cy="26977"/>
              </a:xfrm>
            </p:grpSpPr>
            <p:sp>
              <p:nvSpPr>
                <p:cNvPr id="672" name="Google Shape;672;p3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4"/>
              <p:cNvGrpSpPr/>
              <p:nvPr/>
            </p:nvGrpSpPr>
            <p:grpSpPr>
              <a:xfrm>
                <a:off x="5054871" y="3507855"/>
                <a:ext cx="31405" cy="26993"/>
                <a:chOff x="5054871" y="3507855"/>
                <a:chExt cx="31405" cy="26993"/>
              </a:xfrm>
            </p:grpSpPr>
            <p:sp>
              <p:nvSpPr>
                <p:cNvPr id="675" name="Google Shape;675;p3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4"/>
              <p:cNvGrpSpPr/>
              <p:nvPr/>
            </p:nvGrpSpPr>
            <p:grpSpPr>
              <a:xfrm>
                <a:off x="4876579" y="3675325"/>
                <a:ext cx="31405" cy="26969"/>
                <a:chOff x="4876579" y="3675325"/>
                <a:chExt cx="31405" cy="26969"/>
              </a:xfrm>
            </p:grpSpPr>
            <p:sp>
              <p:nvSpPr>
                <p:cNvPr id="678" name="Google Shape;678;p3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4"/>
              <p:cNvGrpSpPr/>
              <p:nvPr/>
            </p:nvGrpSpPr>
            <p:grpSpPr>
              <a:xfrm>
                <a:off x="4842233" y="3688333"/>
                <a:ext cx="31405" cy="26993"/>
                <a:chOff x="4842233" y="3688333"/>
                <a:chExt cx="31405" cy="26993"/>
              </a:xfrm>
            </p:grpSpPr>
            <p:sp>
              <p:nvSpPr>
                <p:cNvPr id="681" name="Google Shape;681;p3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4"/>
              <p:cNvGrpSpPr/>
              <p:nvPr/>
            </p:nvGrpSpPr>
            <p:grpSpPr>
              <a:xfrm>
                <a:off x="5187876" y="3608032"/>
                <a:ext cx="31405" cy="27001"/>
                <a:chOff x="5187876" y="3608032"/>
                <a:chExt cx="31405" cy="27001"/>
              </a:xfrm>
            </p:grpSpPr>
            <p:sp>
              <p:nvSpPr>
                <p:cNvPr id="684" name="Google Shape;684;p3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34"/>
              <p:cNvGrpSpPr/>
              <p:nvPr/>
            </p:nvGrpSpPr>
            <p:grpSpPr>
              <a:xfrm>
                <a:off x="5269224" y="3304167"/>
                <a:ext cx="40253" cy="34402"/>
                <a:chOff x="5269224" y="3304167"/>
                <a:chExt cx="40253" cy="34402"/>
              </a:xfrm>
            </p:grpSpPr>
            <p:sp>
              <p:nvSpPr>
                <p:cNvPr id="689" name="Google Shape;689;p3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4"/>
              <p:cNvGrpSpPr/>
              <p:nvPr/>
            </p:nvGrpSpPr>
            <p:grpSpPr>
              <a:xfrm>
                <a:off x="5327354" y="3476615"/>
                <a:ext cx="49864" cy="42723"/>
                <a:chOff x="5327354" y="3476615"/>
                <a:chExt cx="49864" cy="42723"/>
              </a:xfrm>
            </p:grpSpPr>
            <p:sp>
              <p:nvSpPr>
                <p:cNvPr id="692" name="Google Shape;692;p3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34"/>
              <p:cNvGrpSpPr/>
              <p:nvPr/>
            </p:nvGrpSpPr>
            <p:grpSpPr>
              <a:xfrm>
                <a:off x="5341723" y="3775957"/>
                <a:ext cx="31405" cy="26898"/>
                <a:chOff x="5341723" y="3775957"/>
                <a:chExt cx="31405" cy="26898"/>
              </a:xfrm>
            </p:grpSpPr>
            <p:sp>
              <p:nvSpPr>
                <p:cNvPr id="697" name="Google Shape;697;p3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4"/>
              <p:cNvGrpSpPr/>
              <p:nvPr/>
            </p:nvGrpSpPr>
            <p:grpSpPr>
              <a:xfrm>
                <a:off x="5439053" y="3699274"/>
                <a:ext cx="31405" cy="26898"/>
                <a:chOff x="5439053" y="3699274"/>
                <a:chExt cx="31405" cy="26898"/>
              </a:xfrm>
            </p:grpSpPr>
            <p:sp>
              <p:nvSpPr>
                <p:cNvPr id="700" name="Google Shape;700;p3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4"/>
              <p:cNvGrpSpPr/>
              <p:nvPr/>
            </p:nvGrpSpPr>
            <p:grpSpPr>
              <a:xfrm>
                <a:off x="5412414" y="3622307"/>
                <a:ext cx="31499" cy="26993"/>
                <a:chOff x="5412414" y="3622307"/>
                <a:chExt cx="31499" cy="26993"/>
              </a:xfrm>
            </p:grpSpPr>
            <p:sp>
              <p:nvSpPr>
                <p:cNvPr id="703" name="Google Shape;703;p3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34"/>
              <p:cNvGrpSpPr/>
              <p:nvPr/>
            </p:nvGrpSpPr>
            <p:grpSpPr>
              <a:xfrm>
                <a:off x="5476254" y="3473949"/>
                <a:ext cx="26835" cy="26930"/>
                <a:chOff x="5476254" y="3473949"/>
                <a:chExt cx="26835" cy="26930"/>
              </a:xfrm>
            </p:grpSpPr>
            <p:sp>
              <p:nvSpPr>
                <p:cNvPr id="706" name="Google Shape;706;p3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4"/>
              <p:cNvGrpSpPr/>
              <p:nvPr/>
            </p:nvGrpSpPr>
            <p:grpSpPr>
              <a:xfrm>
                <a:off x="5564547" y="3481594"/>
                <a:ext cx="31397" cy="26898"/>
                <a:chOff x="5564547" y="3481594"/>
                <a:chExt cx="31397" cy="26898"/>
              </a:xfrm>
            </p:grpSpPr>
            <p:sp>
              <p:nvSpPr>
                <p:cNvPr id="709" name="Google Shape;709;p3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4"/>
              <p:cNvGrpSpPr/>
              <p:nvPr/>
            </p:nvGrpSpPr>
            <p:grpSpPr>
              <a:xfrm>
                <a:off x="5534101" y="3470174"/>
                <a:ext cx="31397" cy="26906"/>
                <a:chOff x="5534101" y="3470174"/>
                <a:chExt cx="31397" cy="26906"/>
              </a:xfrm>
            </p:grpSpPr>
            <p:sp>
              <p:nvSpPr>
                <p:cNvPr id="712" name="Google Shape;712;p3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4"/>
              <p:cNvGrpSpPr/>
              <p:nvPr/>
            </p:nvGrpSpPr>
            <p:grpSpPr>
              <a:xfrm>
                <a:off x="5610879" y="3314486"/>
                <a:ext cx="31499" cy="26938"/>
                <a:chOff x="5610879" y="3314486"/>
                <a:chExt cx="31499" cy="26938"/>
              </a:xfrm>
            </p:grpSpPr>
            <p:sp>
              <p:nvSpPr>
                <p:cNvPr id="715" name="Google Shape;715;p3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4"/>
              <p:cNvGrpSpPr/>
              <p:nvPr/>
            </p:nvGrpSpPr>
            <p:grpSpPr>
              <a:xfrm>
                <a:off x="4834525" y="3501382"/>
                <a:ext cx="31499" cy="26898"/>
                <a:chOff x="4834525" y="3501382"/>
                <a:chExt cx="31499" cy="26898"/>
              </a:xfrm>
            </p:grpSpPr>
            <p:sp>
              <p:nvSpPr>
                <p:cNvPr id="718" name="Google Shape;718;p3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4"/>
              <p:cNvGrpSpPr/>
              <p:nvPr/>
            </p:nvGrpSpPr>
            <p:grpSpPr>
              <a:xfrm>
                <a:off x="4898460" y="3580158"/>
                <a:ext cx="31405" cy="26898"/>
                <a:chOff x="4898460" y="3580158"/>
                <a:chExt cx="31405" cy="26898"/>
              </a:xfrm>
            </p:grpSpPr>
            <p:sp>
              <p:nvSpPr>
                <p:cNvPr id="721" name="Google Shape;721;p3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4"/>
              <p:cNvGrpSpPr/>
              <p:nvPr/>
            </p:nvGrpSpPr>
            <p:grpSpPr>
              <a:xfrm>
                <a:off x="4882667" y="3608032"/>
                <a:ext cx="31499" cy="27001"/>
                <a:chOff x="4882667" y="3608032"/>
                <a:chExt cx="31499" cy="27001"/>
              </a:xfrm>
            </p:grpSpPr>
            <p:sp>
              <p:nvSpPr>
                <p:cNvPr id="724" name="Google Shape;724;p3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4"/>
              <p:cNvGrpSpPr/>
              <p:nvPr/>
            </p:nvGrpSpPr>
            <p:grpSpPr>
              <a:xfrm>
                <a:off x="4843373" y="3631407"/>
                <a:ext cx="16273" cy="16186"/>
                <a:chOff x="4843373" y="3631407"/>
                <a:chExt cx="16273" cy="16186"/>
              </a:xfrm>
            </p:grpSpPr>
            <p:sp>
              <p:nvSpPr>
                <p:cNvPr id="727" name="Google Shape;727;p3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4"/>
              <p:cNvGrpSpPr/>
              <p:nvPr/>
            </p:nvGrpSpPr>
            <p:grpSpPr>
              <a:xfrm>
                <a:off x="4727773" y="3591578"/>
                <a:ext cx="31499" cy="26898"/>
                <a:chOff x="4727773" y="3591578"/>
                <a:chExt cx="31499" cy="26898"/>
              </a:xfrm>
            </p:grpSpPr>
            <p:sp>
              <p:nvSpPr>
                <p:cNvPr id="730" name="Google Shape;730;p3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3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34"/>
              <p:cNvGrpSpPr/>
              <p:nvPr/>
            </p:nvGrpSpPr>
            <p:grpSpPr>
              <a:xfrm>
                <a:off x="4609421" y="3577398"/>
                <a:ext cx="31499" cy="27001"/>
                <a:chOff x="4609421" y="3577398"/>
                <a:chExt cx="31499" cy="27001"/>
              </a:xfrm>
            </p:grpSpPr>
            <p:sp>
              <p:nvSpPr>
                <p:cNvPr id="735" name="Google Shape;735;p3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4"/>
              <p:cNvGrpSpPr/>
              <p:nvPr/>
            </p:nvGrpSpPr>
            <p:grpSpPr>
              <a:xfrm>
                <a:off x="4649289" y="3577398"/>
                <a:ext cx="31499" cy="27001"/>
                <a:chOff x="4649289" y="3577398"/>
                <a:chExt cx="31499" cy="27001"/>
              </a:xfrm>
            </p:grpSpPr>
            <p:sp>
              <p:nvSpPr>
                <p:cNvPr id="738" name="Google Shape;738;p3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4"/>
              <p:cNvGrpSpPr/>
              <p:nvPr/>
            </p:nvGrpSpPr>
            <p:grpSpPr>
              <a:xfrm>
                <a:off x="4605614" y="3639523"/>
                <a:ext cx="31499" cy="26906"/>
                <a:chOff x="4605614" y="3639523"/>
                <a:chExt cx="31499" cy="26906"/>
              </a:xfrm>
            </p:grpSpPr>
            <p:sp>
              <p:nvSpPr>
                <p:cNvPr id="741" name="Google Shape;741;p3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4"/>
              <p:cNvGrpSpPr/>
              <p:nvPr/>
            </p:nvGrpSpPr>
            <p:grpSpPr>
              <a:xfrm>
                <a:off x="4785149" y="3618846"/>
                <a:ext cx="26930" cy="26843"/>
                <a:chOff x="4785149" y="3618846"/>
                <a:chExt cx="26930" cy="26843"/>
              </a:xfrm>
            </p:grpSpPr>
            <p:sp>
              <p:nvSpPr>
                <p:cNvPr id="744" name="Google Shape;744;p3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4"/>
              <p:cNvGrpSpPr/>
              <p:nvPr/>
            </p:nvGrpSpPr>
            <p:grpSpPr>
              <a:xfrm>
                <a:off x="4810167" y="3601567"/>
                <a:ext cx="31405" cy="26898"/>
                <a:chOff x="4810167" y="3601567"/>
                <a:chExt cx="31405" cy="26898"/>
              </a:xfrm>
            </p:grpSpPr>
            <p:sp>
              <p:nvSpPr>
                <p:cNvPr id="747" name="Google Shape;747;p3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4"/>
              <p:cNvGrpSpPr/>
              <p:nvPr/>
            </p:nvGrpSpPr>
            <p:grpSpPr>
              <a:xfrm>
                <a:off x="4831002" y="3373230"/>
                <a:ext cx="31405" cy="26898"/>
                <a:chOff x="4831002" y="3373230"/>
                <a:chExt cx="31405" cy="26898"/>
              </a:xfrm>
            </p:grpSpPr>
            <p:sp>
              <p:nvSpPr>
                <p:cNvPr id="750" name="Google Shape;750;p3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4"/>
              <p:cNvGrpSpPr/>
              <p:nvPr/>
            </p:nvGrpSpPr>
            <p:grpSpPr>
              <a:xfrm>
                <a:off x="4719311" y="3355054"/>
                <a:ext cx="31499" cy="27001"/>
                <a:chOff x="4719311" y="3355054"/>
                <a:chExt cx="31499" cy="27001"/>
              </a:xfrm>
            </p:grpSpPr>
            <p:sp>
              <p:nvSpPr>
                <p:cNvPr id="753" name="Google Shape;753;p3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4"/>
              <p:cNvGrpSpPr/>
              <p:nvPr/>
            </p:nvGrpSpPr>
            <p:grpSpPr>
              <a:xfrm>
                <a:off x="4798755" y="3450260"/>
                <a:ext cx="26930" cy="26930"/>
                <a:chOff x="4798755" y="3450260"/>
                <a:chExt cx="26930" cy="26930"/>
              </a:xfrm>
            </p:grpSpPr>
            <p:sp>
              <p:nvSpPr>
                <p:cNvPr id="756" name="Google Shape;756;p3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4"/>
              <p:cNvGrpSpPr/>
              <p:nvPr/>
            </p:nvGrpSpPr>
            <p:grpSpPr>
              <a:xfrm>
                <a:off x="4645576" y="3467555"/>
                <a:ext cx="31405" cy="26953"/>
                <a:chOff x="4645576" y="3467555"/>
                <a:chExt cx="31405" cy="26953"/>
              </a:xfrm>
            </p:grpSpPr>
            <p:sp>
              <p:nvSpPr>
                <p:cNvPr id="759" name="Google Shape;759;p3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4"/>
              <p:cNvGrpSpPr/>
              <p:nvPr/>
            </p:nvGrpSpPr>
            <p:grpSpPr>
              <a:xfrm>
                <a:off x="4687631" y="3583965"/>
                <a:ext cx="31499" cy="26898"/>
                <a:chOff x="4687631" y="3583965"/>
                <a:chExt cx="31499" cy="26898"/>
              </a:xfrm>
            </p:grpSpPr>
            <p:sp>
              <p:nvSpPr>
                <p:cNvPr id="762" name="Google Shape;762;p3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4"/>
              <p:cNvGrpSpPr/>
              <p:nvPr/>
            </p:nvGrpSpPr>
            <p:grpSpPr>
              <a:xfrm>
                <a:off x="4719311" y="3471314"/>
                <a:ext cx="31499" cy="27001"/>
                <a:chOff x="4719311" y="3471314"/>
                <a:chExt cx="31499" cy="27001"/>
              </a:xfrm>
            </p:grpSpPr>
            <p:sp>
              <p:nvSpPr>
                <p:cNvPr id="765" name="Google Shape;765;p3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4"/>
              <p:cNvGrpSpPr/>
              <p:nvPr/>
            </p:nvGrpSpPr>
            <p:grpSpPr>
              <a:xfrm>
                <a:off x="4719311" y="3434404"/>
                <a:ext cx="31499" cy="26898"/>
                <a:chOff x="4719311" y="3434404"/>
                <a:chExt cx="31499" cy="26898"/>
              </a:xfrm>
            </p:grpSpPr>
            <p:sp>
              <p:nvSpPr>
                <p:cNvPr id="768" name="Google Shape;768;p3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4"/>
              <p:cNvGrpSpPr/>
              <p:nvPr/>
            </p:nvGrpSpPr>
            <p:grpSpPr>
              <a:xfrm>
                <a:off x="4768876" y="3401772"/>
                <a:ext cx="31499" cy="26898"/>
                <a:chOff x="4768876" y="3401772"/>
                <a:chExt cx="31499" cy="26898"/>
              </a:xfrm>
            </p:grpSpPr>
            <p:sp>
              <p:nvSpPr>
                <p:cNvPr id="771" name="Google Shape;771;p3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4"/>
              <p:cNvGrpSpPr/>
              <p:nvPr/>
            </p:nvGrpSpPr>
            <p:grpSpPr>
              <a:xfrm>
                <a:off x="4762214" y="3471377"/>
                <a:ext cx="26938" cy="26938"/>
                <a:chOff x="4762214" y="3471377"/>
                <a:chExt cx="26938" cy="26938"/>
              </a:xfrm>
            </p:grpSpPr>
            <p:sp>
              <p:nvSpPr>
                <p:cNvPr id="774" name="Google Shape;774;p3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4"/>
              <p:cNvGrpSpPr/>
              <p:nvPr/>
            </p:nvGrpSpPr>
            <p:grpSpPr>
              <a:xfrm>
                <a:off x="4790473" y="3344782"/>
                <a:ext cx="31405" cy="26898"/>
                <a:chOff x="4790473" y="3344782"/>
                <a:chExt cx="31405" cy="26898"/>
              </a:xfrm>
            </p:grpSpPr>
            <p:sp>
              <p:nvSpPr>
                <p:cNvPr id="777" name="Google Shape;777;p3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4"/>
              <p:cNvGrpSpPr/>
              <p:nvPr/>
            </p:nvGrpSpPr>
            <p:grpSpPr>
              <a:xfrm>
                <a:off x="4823774" y="3950733"/>
                <a:ext cx="37398" cy="32034"/>
                <a:chOff x="4823774" y="3950733"/>
                <a:chExt cx="37398" cy="32034"/>
              </a:xfrm>
            </p:grpSpPr>
            <p:sp>
              <p:nvSpPr>
                <p:cNvPr id="780" name="Google Shape;780;p3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34"/>
              <p:cNvGrpSpPr/>
              <p:nvPr/>
            </p:nvGrpSpPr>
            <p:grpSpPr>
              <a:xfrm>
                <a:off x="4823396" y="4110566"/>
                <a:ext cx="31405" cy="26906"/>
                <a:chOff x="4823396" y="4110566"/>
                <a:chExt cx="31405" cy="26906"/>
              </a:xfrm>
            </p:grpSpPr>
            <p:sp>
              <p:nvSpPr>
                <p:cNvPr id="783" name="Google Shape;783;p3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4"/>
              <p:cNvGrpSpPr/>
              <p:nvPr/>
            </p:nvGrpSpPr>
            <p:grpSpPr>
              <a:xfrm>
                <a:off x="4838332" y="3821150"/>
                <a:ext cx="31499" cy="26898"/>
                <a:chOff x="4838332" y="3821150"/>
                <a:chExt cx="31499" cy="26898"/>
              </a:xfrm>
            </p:grpSpPr>
            <p:sp>
              <p:nvSpPr>
                <p:cNvPr id="786" name="Google Shape;786;p3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34"/>
              <p:cNvGrpSpPr/>
              <p:nvPr/>
            </p:nvGrpSpPr>
            <p:grpSpPr>
              <a:xfrm>
                <a:off x="4661275" y="3815007"/>
                <a:ext cx="36824" cy="31523"/>
                <a:chOff x="4661275" y="3815007"/>
                <a:chExt cx="36824" cy="31523"/>
              </a:xfrm>
            </p:grpSpPr>
            <p:sp>
              <p:nvSpPr>
                <p:cNvPr id="789" name="Google Shape;789;p3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4"/>
              <p:cNvGrpSpPr/>
              <p:nvPr/>
            </p:nvGrpSpPr>
            <p:grpSpPr>
              <a:xfrm>
                <a:off x="4558998" y="3851037"/>
                <a:ext cx="33591" cy="28699"/>
                <a:chOff x="4558998" y="3851037"/>
                <a:chExt cx="33591" cy="28699"/>
              </a:xfrm>
            </p:grpSpPr>
            <p:sp>
              <p:nvSpPr>
                <p:cNvPr id="792" name="Google Shape;792;p3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4"/>
              <p:cNvGrpSpPr/>
              <p:nvPr/>
            </p:nvGrpSpPr>
            <p:grpSpPr>
              <a:xfrm>
                <a:off x="4696762" y="3638587"/>
                <a:ext cx="33591" cy="28794"/>
                <a:chOff x="4696762" y="3638587"/>
                <a:chExt cx="33591" cy="28794"/>
              </a:xfrm>
            </p:grpSpPr>
            <p:sp>
              <p:nvSpPr>
                <p:cNvPr id="795" name="Google Shape;795;p3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4"/>
              <p:cNvGrpSpPr/>
              <p:nvPr/>
            </p:nvGrpSpPr>
            <p:grpSpPr>
              <a:xfrm>
                <a:off x="4929479" y="3939140"/>
                <a:ext cx="33497" cy="28692"/>
                <a:chOff x="4929479" y="3939140"/>
                <a:chExt cx="33497" cy="28692"/>
              </a:xfrm>
            </p:grpSpPr>
            <p:sp>
              <p:nvSpPr>
                <p:cNvPr id="798" name="Google Shape;798;p3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4"/>
              <p:cNvGrpSpPr/>
              <p:nvPr/>
            </p:nvGrpSpPr>
            <p:grpSpPr>
              <a:xfrm>
                <a:off x="4907119" y="3986039"/>
                <a:ext cx="33497" cy="28699"/>
                <a:chOff x="4907119" y="3986039"/>
                <a:chExt cx="33497" cy="28699"/>
              </a:xfrm>
            </p:grpSpPr>
            <p:sp>
              <p:nvSpPr>
                <p:cNvPr id="801" name="Google Shape;801;p3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34"/>
              <p:cNvGrpSpPr/>
              <p:nvPr/>
            </p:nvGrpSpPr>
            <p:grpSpPr>
              <a:xfrm>
                <a:off x="4911783" y="4048102"/>
                <a:ext cx="33591" cy="28762"/>
                <a:chOff x="4911783" y="4048102"/>
                <a:chExt cx="33591" cy="28762"/>
              </a:xfrm>
            </p:grpSpPr>
            <p:sp>
              <p:nvSpPr>
                <p:cNvPr id="804" name="Google Shape;804;p3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3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34"/>
              <p:cNvGrpSpPr/>
              <p:nvPr/>
            </p:nvGrpSpPr>
            <p:grpSpPr>
              <a:xfrm>
                <a:off x="4762623" y="3837847"/>
                <a:ext cx="42416" cy="36273"/>
                <a:chOff x="4762623" y="3837847"/>
                <a:chExt cx="42416" cy="36273"/>
              </a:xfrm>
            </p:grpSpPr>
            <p:sp>
              <p:nvSpPr>
                <p:cNvPr id="809" name="Google Shape;809;p3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4"/>
              <p:cNvGrpSpPr/>
              <p:nvPr/>
            </p:nvGrpSpPr>
            <p:grpSpPr>
              <a:xfrm>
                <a:off x="4746044" y="4104966"/>
                <a:ext cx="33497" cy="28699"/>
                <a:chOff x="4746044" y="4104966"/>
                <a:chExt cx="33497" cy="28699"/>
              </a:xfrm>
            </p:grpSpPr>
            <p:sp>
              <p:nvSpPr>
                <p:cNvPr id="812" name="Google Shape;812;p3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4"/>
              <p:cNvGrpSpPr/>
              <p:nvPr/>
            </p:nvGrpSpPr>
            <p:grpSpPr>
              <a:xfrm>
                <a:off x="4859646" y="4162554"/>
                <a:ext cx="33591" cy="28762"/>
                <a:chOff x="4859646" y="4162554"/>
                <a:chExt cx="33591" cy="28762"/>
              </a:xfrm>
            </p:grpSpPr>
            <p:sp>
              <p:nvSpPr>
                <p:cNvPr id="815" name="Google Shape;815;p3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 name="Google Shape;817;p34"/>
            <p:cNvGrpSpPr/>
            <p:nvPr/>
          </p:nvGrpSpPr>
          <p:grpSpPr>
            <a:xfrm>
              <a:off x="3597785" y="3274438"/>
              <a:ext cx="855610" cy="1122100"/>
              <a:chOff x="3597785" y="3274438"/>
              <a:chExt cx="855610" cy="1122100"/>
            </a:xfrm>
          </p:grpSpPr>
          <p:grpSp>
            <p:nvGrpSpPr>
              <p:cNvPr id="818" name="Google Shape;818;p34"/>
              <p:cNvGrpSpPr/>
              <p:nvPr/>
            </p:nvGrpSpPr>
            <p:grpSpPr>
              <a:xfrm>
                <a:off x="3617857" y="3284717"/>
                <a:ext cx="826785" cy="1099165"/>
                <a:chOff x="3617857" y="3284717"/>
                <a:chExt cx="826785" cy="1099165"/>
              </a:xfrm>
            </p:grpSpPr>
            <p:sp>
              <p:nvSpPr>
                <p:cNvPr id="819" name="Google Shape;819;p3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4"/>
              <p:cNvGrpSpPr/>
              <p:nvPr/>
            </p:nvGrpSpPr>
            <p:grpSpPr>
              <a:xfrm>
                <a:off x="4180904" y="4251758"/>
                <a:ext cx="37783" cy="32420"/>
                <a:chOff x="4180904" y="4251758"/>
                <a:chExt cx="37783" cy="32420"/>
              </a:xfrm>
            </p:grpSpPr>
            <p:sp>
              <p:nvSpPr>
                <p:cNvPr id="876" name="Google Shape;876;p3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4"/>
              <p:cNvGrpSpPr/>
              <p:nvPr/>
            </p:nvGrpSpPr>
            <p:grpSpPr>
              <a:xfrm>
                <a:off x="4201644" y="4081324"/>
                <a:ext cx="37783" cy="32364"/>
                <a:chOff x="4201644" y="4081324"/>
                <a:chExt cx="37783" cy="32364"/>
              </a:xfrm>
            </p:grpSpPr>
            <p:sp>
              <p:nvSpPr>
                <p:cNvPr id="879" name="Google Shape;879;p3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4"/>
              <p:cNvGrpSpPr/>
              <p:nvPr/>
            </p:nvGrpSpPr>
            <p:grpSpPr>
              <a:xfrm>
                <a:off x="4284416" y="3887428"/>
                <a:ext cx="37783" cy="32451"/>
                <a:chOff x="4284416" y="3887428"/>
                <a:chExt cx="37783" cy="32451"/>
              </a:xfrm>
            </p:grpSpPr>
            <p:sp>
              <p:nvSpPr>
                <p:cNvPr id="882" name="Google Shape;882;p3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4"/>
              <p:cNvGrpSpPr/>
              <p:nvPr/>
            </p:nvGrpSpPr>
            <p:grpSpPr>
              <a:xfrm>
                <a:off x="4223721" y="3860404"/>
                <a:ext cx="37870" cy="32364"/>
                <a:chOff x="4223721" y="3860404"/>
                <a:chExt cx="37870" cy="32364"/>
              </a:xfrm>
            </p:grpSpPr>
            <p:sp>
              <p:nvSpPr>
                <p:cNvPr id="885" name="Google Shape;885;p3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4"/>
              <p:cNvGrpSpPr/>
              <p:nvPr/>
            </p:nvGrpSpPr>
            <p:grpSpPr>
              <a:xfrm>
                <a:off x="4104889" y="3699242"/>
                <a:ext cx="37776" cy="32357"/>
                <a:chOff x="4104889" y="3699242"/>
                <a:chExt cx="37776" cy="32357"/>
              </a:xfrm>
            </p:grpSpPr>
            <p:sp>
              <p:nvSpPr>
                <p:cNvPr id="888" name="Google Shape;888;p3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4"/>
              <p:cNvGrpSpPr/>
              <p:nvPr/>
            </p:nvGrpSpPr>
            <p:grpSpPr>
              <a:xfrm>
                <a:off x="4143608" y="3475121"/>
                <a:ext cx="37878" cy="32420"/>
                <a:chOff x="4143608" y="3475121"/>
                <a:chExt cx="37878" cy="32420"/>
              </a:xfrm>
            </p:grpSpPr>
            <p:sp>
              <p:nvSpPr>
                <p:cNvPr id="891" name="Google Shape;891;p3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4"/>
              <p:cNvGrpSpPr/>
              <p:nvPr/>
            </p:nvGrpSpPr>
            <p:grpSpPr>
              <a:xfrm>
                <a:off x="4217248" y="3570893"/>
                <a:ext cx="37776" cy="32364"/>
                <a:chOff x="4217248" y="3570893"/>
                <a:chExt cx="37776" cy="32364"/>
              </a:xfrm>
            </p:grpSpPr>
            <p:sp>
              <p:nvSpPr>
                <p:cNvPr id="894" name="Google Shape;894;p3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34"/>
              <p:cNvGrpSpPr/>
              <p:nvPr/>
            </p:nvGrpSpPr>
            <p:grpSpPr>
              <a:xfrm>
                <a:off x="4255307" y="3431612"/>
                <a:ext cx="37776" cy="32451"/>
                <a:chOff x="4255307" y="3431612"/>
                <a:chExt cx="37776" cy="32451"/>
              </a:xfrm>
            </p:grpSpPr>
            <p:sp>
              <p:nvSpPr>
                <p:cNvPr id="897" name="Google Shape;897;p3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34"/>
              <p:cNvGrpSpPr/>
              <p:nvPr/>
            </p:nvGrpSpPr>
            <p:grpSpPr>
              <a:xfrm>
                <a:off x="3853052" y="3577398"/>
                <a:ext cx="37776" cy="32420"/>
                <a:chOff x="3853052" y="3577398"/>
                <a:chExt cx="37776" cy="32420"/>
              </a:xfrm>
            </p:grpSpPr>
            <p:sp>
              <p:nvSpPr>
                <p:cNvPr id="900" name="Google Shape;900;p3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34"/>
              <p:cNvGrpSpPr/>
              <p:nvPr/>
            </p:nvGrpSpPr>
            <p:grpSpPr>
              <a:xfrm>
                <a:off x="4039908" y="3412107"/>
                <a:ext cx="37776" cy="32357"/>
                <a:chOff x="4039908" y="3412107"/>
                <a:chExt cx="37776" cy="32357"/>
              </a:xfrm>
            </p:grpSpPr>
            <p:sp>
              <p:nvSpPr>
                <p:cNvPr id="903" name="Google Shape;903;p3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34"/>
              <p:cNvGrpSpPr/>
              <p:nvPr/>
            </p:nvGrpSpPr>
            <p:grpSpPr>
              <a:xfrm>
                <a:off x="4017360" y="3342061"/>
                <a:ext cx="37870" cy="32380"/>
                <a:chOff x="4017360" y="3342061"/>
                <a:chExt cx="37870" cy="32380"/>
              </a:xfrm>
            </p:grpSpPr>
            <p:sp>
              <p:nvSpPr>
                <p:cNvPr id="906" name="Google Shape;906;p3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3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4"/>
              <p:cNvGrpSpPr/>
              <p:nvPr/>
            </p:nvGrpSpPr>
            <p:grpSpPr>
              <a:xfrm>
                <a:off x="3750870" y="3418650"/>
                <a:ext cx="37776" cy="32380"/>
                <a:chOff x="3750870" y="3418650"/>
                <a:chExt cx="37776" cy="32380"/>
              </a:xfrm>
            </p:grpSpPr>
            <p:sp>
              <p:nvSpPr>
                <p:cNvPr id="911" name="Google Shape;911;p3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4"/>
              <p:cNvGrpSpPr/>
              <p:nvPr/>
            </p:nvGrpSpPr>
            <p:grpSpPr>
              <a:xfrm>
                <a:off x="3632509" y="3274438"/>
                <a:ext cx="37783" cy="32357"/>
                <a:chOff x="3632509" y="3274438"/>
                <a:chExt cx="37783" cy="32357"/>
              </a:xfrm>
            </p:grpSpPr>
            <p:sp>
              <p:nvSpPr>
                <p:cNvPr id="914" name="Google Shape;914;p3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34"/>
              <p:cNvGrpSpPr/>
              <p:nvPr/>
            </p:nvGrpSpPr>
            <p:grpSpPr>
              <a:xfrm>
                <a:off x="3906424" y="3297561"/>
                <a:ext cx="37776" cy="32451"/>
                <a:chOff x="3906424" y="3297561"/>
                <a:chExt cx="37776" cy="32451"/>
              </a:xfrm>
            </p:grpSpPr>
            <p:sp>
              <p:nvSpPr>
                <p:cNvPr id="917" name="Google Shape;917;p3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34"/>
              <p:cNvGrpSpPr/>
              <p:nvPr/>
            </p:nvGrpSpPr>
            <p:grpSpPr>
              <a:xfrm>
                <a:off x="3866084" y="3412107"/>
                <a:ext cx="37776" cy="32357"/>
                <a:chOff x="3866084" y="3412107"/>
                <a:chExt cx="37776" cy="32357"/>
              </a:xfrm>
            </p:grpSpPr>
            <p:sp>
              <p:nvSpPr>
                <p:cNvPr id="920" name="Google Shape;920;p3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34"/>
              <p:cNvGrpSpPr/>
              <p:nvPr/>
            </p:nvGrpSpPr>
            <p:grpSpPr>
              <a:xfrm>
                <a:off x="4023919" y="3766409"/>
                <a:ext cx="37783" cy="32357"/>
                <a:chOff x="4023919" y="3766409"/>
                <a:chExt cx="37783" cy="32357"/>
              </a:xfrm>
            </p:grpSpPr>
            <p:sp>
              <p:nvSpPr>
                <p:cNvPr id="923" name="Google Shape;923;p3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34"/>
              <p:cNvGrpSpPr/>
              <p:nvPr/>
            </p:nvGrpSpPr>
            <p:grpSpPr>
              <a:xfrm>
                <a:off x="3973882" y="3779449"/>
                <a:ext cx="37776" cy="32357"/>
                <a:chOff x="3973882" y="3779449"/>
                <a:chExt cx="37776" cy="32357"/>
              </a:xfrm>
            </p:grpSpPr>
            <p:sp>
              <p:nvSpPr>
                <p:cNvPr id="926" name="Google Shape;926;p3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4"/>
              <p:cNvGrpSpPr/>
              <p:nvPr/>
            </p:nvGrpSpPr>
            <p:grpSpPr>
              <a:xfrm>
                <a:off x="4073398" y="3838028"/>
                <a:ext cx="37776" cy="32380"/>
                <a:chOff x="4073398" y="3838028"/>
                <a:chExt cx="37776" cy="32380"/>
              </a:xfrm>
            </p:grpSpPr>
            <p:sp>
              <p:nvSpPr>
                <p:cNvPr id="929" name="Google Shape;929;p3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4"/>
              <p:cNvGrpSpPr/>
              <p:nvPr/>
            </p:nvGrpSpPr>
            <p:grpSpPr>
              <a:xfrm>
                <a:off x="4342672" y="4144496"/>
                <a:ext cx="37752" cy="32364"/>
                <a:chOff x="4342672" y="4144496"/>
                <a:chExt cx="37752" cy="32364"/>
              </a:xfrm>
            </p:grpSpPr>
            <p:sp>
              <p:nvSpPr>
                <p:cNvPr id="932" name="Google Shape;932;p3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4"/>
              <p:cNvGrpSpPr/>
              <p:nvPr/>
            </p:nvGrpSpPr>
            <p:grpSpPr>
              <a:xfrm>
                <a:off x="4406386" y="4056872"/>
                <a:ext cx="37783" cy="32364"/>
                <a:chOff x="4406386" y="4056872"/>
                <a:chExt cx="37783" cy="32364"/>
              </a:xfrm>
            </p:grpSpPr>
            <p:sp>
              <p:nvSpPr>
                <p:cNvPr id="935" name="Google Shape;935;p3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34"/>
              <p:cNvGrpSpPr/>
              <p:nvPr/>
            </p:nvGrpSpPr>
            <p:grpSpPr>
              <a:xfrm>
                <a:off x="4284416" y="4245254"/>
                <a:ext cx="37783" cy="32357"/>
                <a:chOff x="4284416" y="4245254"/>
                <a:chExt cx="37783" cy="32357"/>
              </a:xfrm>
            </p:grpSpPr>
            <p:sp>
              <p:nvSpPr>
                <p:cNvPr id="938" name="Google Shape;938;p3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4"/>
              <p:cNvGrpSpPr/>
              <p:nvPr/>
            </p:nvGrpSpPr>
            <p:grpSpPr>
              <a:xfrm>
                <a:off x="4219057" y="4331258"/>
                <a:ext cx="37776" cy="32364"/>
                <a:chOff x="4219057" y="4331258"/>
                <a:chExt cx="37776" cy="32364"/>
              </a:xfrm>
            </p:grpSpPr>
            <p:sp>
              <p:nvSpPr>
                <p:cNvPr id="941" name="Google Shape;941;p3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4"/>
              <p:cNvGrpSpPr/>
              <p:nvPr/>
            </p:nvGrpSpPr>
            <p:grpSpPr>
              <a:xfrm>
                <a:off x="4204122" y="4141688"/>
                <a:ext cx="33497" cy="28699"/>
                <a:chOff x="4204122" y="4141688"/>
                <a:chExt cx="33497" cy="28699"/>
              </a:xfrm>
            </p:grpSpPr>
            <p:sp>
              <p:nvSpPr>
                <p:cNvPr id="944" name="Google Shape;944;p3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4"/>
              <p:cNvGrpSpPr/>
              <p:nvPr/>
            </p:nvGrpSpPr>
            <p:grpSpPr>
              <a:xfrm>
                <a:off x="4301546" y="4003869"/>
                <a:ext cx="38916" cy="33324"/>
                <a:chOff x="4301546" y="4003869"/>
                <a:chExt cx="38916" cy="33324"/>
              </a:xfrm>
            </p:grpSpPr>
            <p:sp>
              <p:nvSpPr>
                <p:cNvPr id="947" name="Google Shape;947;p3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34"/>
              <p:cNvGrpSpPr/>
              <p:nvPr/>
            </p:nvGrpSpPr>
            <p:grpSpPr>
              <a:xfrm>
                <a:off x="4210681" y="3924669"/>
                <a:ext cx="36549" cy="31366"/>
                <a:chOff x="4210681" y="3924669"/>
                <a:chExt cx="36549" cy="31366"/>
              </a:xfrm>
            </p:grpSpPr>
            <p:sp>
              <p:nvSpPr>
                <p:cNvPr id="950" name="Google Shape;950;p3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34"/>
              <p:cNvGrpSpPr/>
              <p:nvPr/>
            </p:nvGrpSpPr>
            <p:grpSpPr>
              <a:xfrm>
                <a:off x="3987771" y="3628874"/>
                <a:ext cx="31499" cy="26993"/>
                <a:chOff x="3987771" y="3628874"/>
                <a:chExt cx="31499" cy="26993"/>
              </a:xfrm>
            </p:grpSpPr>
            <p:sp>
              <p:nvSpPr>
                <p:cNvPr id="953" name="Google Shape;953;p3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4"/>
              <p:cNvGrpSpPr/>
              <p:nvPr/>
            </p:nvGrpSpPr>
            <p:grpSpPr>
              <a:xfrm>
                <a:off x="4087382" y="3775674"/>
                <a:ext cx="31405" cy="26898"/>
                <a:chOff x="4087382" y="3775674"/>
                <a:chExt cx="31405" cy="26898"/>
              </a:xfrm>
            </p:grpSpPr>
            <p:sp>
              <p:nvSpPr>
                <p:cNvPr id="956" name="Google Shape;956;p3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34"/>
              <p:cNvGrpSpPr/>
              <p:nvPr/>
            </p:nvGrpSpPr>
            <p:grpSpPr>
              <a:xfrm>
                <a:off x="4118873" y="3856637"/>
                <a:ext cx="31405" cy="26906"/>
                <a:chOff x="4118873" y="3856637"/>
                <a:chExt cx="31405" cy="26906"/>
              </a:xfrm>
            </p:grpSpPr>
            <p:sp>
              <p:nvSpPr>
                <p:cNvPr id="959" name="Google Shape;959;p3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34"/>
              <p:cNvGrpSpPr/>
              <p:nvPr/>
            </p:nvGrpSpPr>
            <p:grpSpPr>
              <a:xfrm>
                <a:off x="4168541" y="3639523"/>
                <a:ext cx="31499" cy="26906"/>
                <a:chOff x="4168541" y="3639523"/>
                <a:chExt cx="31499" cy="26906"/>
              </a:xfrm>
            </p:grpSpPr>
            <p:sp>
              <p:nvSpPr>
                <p:cNvPr id="962" name="Google Shape;962;p3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34"/>
              <p:cNvGrpSpPr/>
              <p:nvPr/>
            </p:nvGrpSpPr>
            <p:grpSpPr>
              <a:xfrm>
                <a:off x="3965789" y="3393545"/>
                <a:ext cx="31405" cy="26945"/>
                <a:chOff x="3965789" y="3393545"/>
                <a:chExt cx="31405" cy="26945"/>
              </a:xfrm>
            </p:grpSpPr>
            <p:sp>
              <p:nvSpPr>
                <p:cNvPr id="965" name="Google Shape;965;p3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4"/>
              <p:cNvGrpSpPr/>
              <p:nvPr/>
            </p:nvGrpSpPr>
            <p:grpSpPr>
              <a:xfrm>
                <a:off x="3925166" y="3491008"/>
                <a:ext cx="31405" cy="27001"/>
                <a:chOff x="3925166" y="3491008"/>
                <a:chExt cx="31405" cy="27001"/>
              </a:xfrm>
            </p:grpSpPr>
            <p:sp>
              <p:nvSpPr>
                <p:cNvPr id="968" name="Google Shape;968;p3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4"/>
              <p:cNvGrpSpPr/>
              <p:nvPr/>
            </p:nvGrpSpPr>
            <p:grpSpPr>
              <a:xfrm>
                <a:off x="3682845" y="3340976"/>
                <a:ext cx="31397" cy="26898"/>
                <a:chOff x="3682845" y="3340976"/>
                <a:chExt cx="31397" cy="26898"/>
              </a:xfrm>
            </p:grpSpPr>
            <p:sp>
              <p:nvSpPr>
                <p:cNvPr id="971" name="Google Shape;971;p3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4"/>
              <p:cNvGrpSpPr/>
              <p:nvPr/>
            </p:nvGrpSpPr>
            <p:grpSpPr>
              <a:xfrm>
                <a:off x="3795393" y="3353725"/>
                <a:ext cx="31499" cy="26993"/>
                <a:chOff x="3795393" y="3353725"/>
                <a:chExt cx="31499" cy="26993"/>
              </a:xfrm>
            </p:grpSpPr>
            <p:sp>
              <p:nvSpPr>
                <p:cNvPr id="974" name="Google Shape;974;p3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34"/>
              <p:cNvGrpSpPr/>
              <p:nvPr/>
            </p:nvGrpSpPr>
            <p:grpSpPr>
              <a:xfrm>
                <a:off x="4176909" y="4363221"/>
                <a:ext cx="38924" cy="33316"/>
                <a:chOff x="4176909" y="4363221"/>
                <a:chExt cx="38924" cy="33316"/>
              </a:xfrm>
            </p:grpSpPr>
            <p:sp>
              <p:nvSpPr>
                <p:cNvPr id="977" name="Google Shape;977;p3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4"/>
              <p:cNvGrpSpPr/>
              <p:nvPr/>
            </p:nvGrpSpPr>
            <p:grpSpPr>
              <a:xfrm>
                <a:off x="4226191" y="4007660"/>
                <a:ext cx="33560" cy="28770"/>
                <a:chOff x="4226191" y="4007660"/>
                <a:chExt cx="33560" cy="28770"/>
              </a:xfrm>
            </p:grpSpPr>
            <p:sp>
              <p:nvSpPr>
                <p:cNvPr id="980" name="Google Shape;980;p3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4"/>
              <p:cNvGrpSpPr/>
              <p:nvPr/>
            </p:nvGrpSpPr>
            <p:grpSpPr>
              <a:xfrm>
                <a:off x="3597785" y="3377045"/>
                <a:ext cx="33591" cy="28699"/>
                <a:chOff x="3597785" y="3377045"/>
                <a:chExt cx="33591" cy="28699"/>
              </a:xfrm>
            </p:grpSpPr>
            <p:sp>
              <p:nvSpPr>
                <p:cNvPr id="983" name="Google Shape;983;p3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34"/>
              <p:cNvGrpSpPr/>
              <p:nvPr/>
            </p:nvGrpSpPr>
            <p:grpSpPr>
              <a:xfrm>
                <a:off x="3887870" y="3669796"/>
                <a:ext cx="33591" cy="28692"/>
                <a:chOff x="3887870" y="3669796"/>
                <a:chExt cx="33591" cy="28692"/>
              </a:xfrm>
            </p:grpSpPr>
            <p:sp>
              <p:nvSpPr>
                <p:cNvPr id="986" name="Google Shape;986;p3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34"/>
              <p:cNvGrpSpPr/>
              <p:nvPr/>
            </p:nvGrpSpPr>
            <p:grpSpPr>
              <a:xfrm>
                <a:off x="3818320" y="3481625"/>
                <a:ext cx="33497" cy="28770"/>
                <a:chOff x="3818320" y="3481625"/>
                <a:chExt cx="33497" cy="28770"/>
              </a:xfrm>
            </p:grpSpPr>
            <p:sp>
              <p:nvSpPr>
                <p:cNvPr id="989" name="Google Shape;989;p3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4"/>
              <p:cNvGrpSpPr/>
              <p:nvPr/>
            </p:nvGrpSpPr>
            <p:grpSpPr>
              <a:xfrm>
                <a:off x="4278139" y="4120948"/>
                <a:ext cx="37492" cy="32129"/>
                <a:chOff x="4278139" y="4120948"/>
                <a:chExt cx="37492" cy="32129"/>
              </a:xfrm>
            </p:grpSpPr>
            <p:sp>
              <p:nvSpPr>
                <p:cNvPr id="992" name="Google Shape;992;p3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4"/>
              <p:cNvGrpSpPr/>
              <p:nvPr/>
            </p:nvGrpSpPr>
            <p:grpSpPr>
              <a:xfrm>
                <a:off x="4419898" y="3977388"/>
                <a:ext cx="33497" cy="28692"/>
                <a:chOff x="4419898" y="3977388"/>
                <a:chExt cx="33497" cy="28692"/>
              </a:xfrm>
            </p:grpSpPr>
            <p:sp>
              <p:nvSpPr>
                <p:cNvPr id="995" name="Google Shape;995;p3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4"/>
              <p:cNvGrpSpPr/>
              <p:nvPr/>
            </p:nvGrpSpPr>
            <p:grpSpPr>
              <a:xfrm>
                <a:off x="4158930" y="4034684"/>
                <a:ext cx="33497" cy="28762"/>
                <a:chOff x="4158930" y="4034684"/>
                <a:chExt cx="33497" cy="28762"/>
              </a:xfrm>
            </p:grpSpPr>
            <p:sp>
              <p:nvSpPr>
                <p:cNvPr id="998" name="Google Shape;998;p3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34"/>
              <p:cNvGrpSpPr/>
              <p:nvPr/>
            </p:nvGrpSpPr>
            <p:grpSpPr>
              <a:xfrm>
                <a:off x="4134949" y="3957049"/>
                <a:ext cx="33497" cy="28770"/>
                <a:chOff x="4134949" y="3957049"/>
                <a:chExt cx="33497" cy="28770"/>
              </a:xfrm>
            </p:grpSpPr>
            <p:sp>
              <p:nvSpPr>
                <p:cNvPr id="1001" name="Google Shape;1001;p3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34"/>
              <p:cNvGrpSpPr/>
              <p:nvPr/>
            </p:nvGrpSpPr>
            <p:grpSpPr>
              <a:xfrm>
                <a:off x="4193653" y="4184403"/>
                <a:ext cx="43580" cy="37264"/>
                <a:chOff x="4193653" y="4184403"/>
                <a:chExt cx="43580" cy="37264"/>
              </a:xfrm>
            </p:grpSpPr>
            <p:sp>
              <p:nvSpPr>
                <p:cNvPr id="1004" name="Google Shape;1004;p3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34"/>
              <p:cNvGrpSpPr/>
              <p:nvPr/>
            </p:nvGrpSpPr>
            <p:grpSpPr>
              <a:xfrm>
                <a:off x="4343600" y="3943844"/>
                <a:ext cx="43580" cy="37312"/>
                <a:chOff x="4343600" y="3943844"/>
                <a:chExt cx="43580" cy="37312"/>
              </a:xfrm>
            </p:grpSpPr>
            <p:sp>
              <p:nvSpPr>
                <p:cNvPr id="1007" name="Google Shape;1007;p3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4"/>
              <p:cNvGrpSpPr/>
              <p:nvPr/>
            </p:nvGrpSpPr>
            <p:grpSpPr>
              <a:xfrm>
                <a:off x="4172339" y="3381693"/>
                <a:ext cx="31499" cy="27001"/>
                <a:chOff x="4172339" y="3381693"/>
                <a:chExt cx="31499" cy="27001"/>
              </a:xfrm>
            </p:grpSpPr>
            <p:sp>
              <p:nvSpPr>
                <p:cNvPr id="1010" name="Google Shape;1010;p3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35"/>
          <p:cNvGrpSpPr/>
          <p:nvPr/>
        </p:nvGrpSpPr>
        <p:grpSpPr>
          <a:xfrm>
            <a:off x="276074" y="262677"/>
            <a:ext cx="8425320" cy="4826457"/>
            <a:chOff x="2253298" y="2428317"/>
            <a:chExt cx="948701" cy="935378"/>
          </a:xfrm>
        </p:grpSpPr>
        <p:sp>
          <p:nvSpPr>
            <p:cNvPr id="1017" name="Google Shape;1017;p3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a:t>        </a:t>
              </a:r>
              <a:r>
                <a:rPr b="1" i="1" lang="en">
                  <a:solidFill>
                    <a:schemeClr val="lt1"/>
                  </a:solidFill>
                </a:rPr>
                <a:t>  Operating Systems: Ubuntu Linux 14.04 / 16.04     </a:t>
              </a:r>
              <a:endParaRPr b="1" i="1">
                <a:solidFill>
                  <a:schemeClr val="lt1"/>
                </a:solidFill>
              </a:endParaRPr>
            </a:p>
            <a:p>
              <a:pPr indent="0" lvl="0" marL="0" rtl="0" algn="l">
                <a:spcBef>
                  <a:spcPts val="0"/>
                </a:spcBef>
                <a:spcAft>
                  <a:spcPts val="0"/>
                </a:spcAft>
                <a:buNone/>
              </a:pPr>
              <a:r>
                <a:rPr b="1" i="1" lang="en">
                  <a:solidFill>
                    <a:schemeClr val="lt1"/>
                  </a:solidFill>
                </a:rPr>
                <a:t>                         LTS (both 64-bit), or Mac OS 10.12</a:t>
              </a:r>
              <a:endParaRPr b="1" i="1">
                <a:solidFill>
                  <a:schemeClr val="lt1"/>
                </a:solidFill>
              </a:endParaRPr>
            </a:p>
          </p:txBody>
        </p:sp>
        <p:sp>
          <p:nvSpPr>
            <p:cNvPr id="1018" name="Google Shape;1018;p3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Python: 2.7.x</a:t>
              </a:r>
              <a:endParaRPr>
                <a:solidFill>
                  <a:schemeClr val="lt1"/>
                </a:solidFill>
              </a:endParaRPr>
            </a:p>
          </p:txBody>
        </p:sp>
        <p:sp>
          <p:nvSpPr>
            <p:cNvPr id="1023" name="Google Shape;1023;p3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A code Editor:</a:t>
              </a:r>
              <a:endParaRPr>
                <a:solidFill>
                  <a:schemeClr val="lt1"/>
                </a:solidFill>
              </a:endParaRPr>
            </a:p>
            <a:p>
              <a:pPr indent="0" lvl="0" marL="0" rtl="0" algn="l">
                <a:spcBef>
                  <a:spcPts val="0"/>
                </a:spcBef>
                <a:spcAft>
                  <a:spcPts val="0"/>
                </a:spcAft>
                <a:buNone/>
              </a:pPr>
              <a:r>
                <a:rPr lang="en">
                  <a:solidFill>
                    <a:schemeClr val="lt1"/>
                  </a:solidFill>
                </a:rPr>
                <a:t>           e.g.VScode</a:t>
              </a:r>
              <a:endParaRPr>
                <a:solidFill>
                  <a:schemeClr val="lt1"/>
                </a:solidFill>
              </a:endParaRPr>
            </a:p>
          </p:txBody>
        </p:sp>
        <p:sp>
          <p:nvSpPr>
            <p:cNvPr id="1024" name="Google Shape;1024;p3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git: 2.9.x or higher</a:t>
              </a:r>
              <a:endParaRPr>
                <a:solidFill>
                  <a:schemeClr val="lt1"/>
                </a:solidFill>
              </a:endParaRPr>
            </a:p>
          </p:txBody>
        </p:sp>
        <p:sp>
          <p:nvSpPr>
            <p:cNvPr id="1025" name="Google Shape;1025;p3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Docker-Composer: </a:t>
              </a:r>
              <a:endParaRPr>
                <a:solidFill>
                  <a:schemeClr val="lt1"/>
                </a:solidFill>
              </a:endParaRPr>
            </a:p>
            <a:p>
              <a:pPr indent="0" lvl="0" marL="0" rtl="0" algn="l">
                <a:spcBef>
                  <a:spcPts val="0"/>
                </a:spcBef>
                <a:spcAft>
                  <a:spcPts val="0"/>
                </a:spcAft>
                <a:buNone/>
              </a:pPr>
              <a:r>
                <a:rPr lang="en">
                  <a:solidFill>
                    <a:schemeClr val="lt1"/>
                  </a:solidFill>
                </a:rPr>
                <a:t>    Version 1.8 or higher</a:t>
              </a:r>
              <a:endParaRPr>
                <a:solidFill>
                  <a:schemeClr val="lt1"/>
                </a:solidFill>
              </a:endParaRPr>
            </a:p>
          </p:txBody>
        </p:sp>
        <p:sp>
          <p:nvSpPr>
            <p:cNvPr id="1035" name="Google Shape;1035;p3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npm: </a:t>
              </a:r>
              <a:r>
                <a:rPr lang="en">
                  <a:solidFill>
                    <a:schemeClr val="lt1"/>
                  </a:solidFill>
                </a:rPr>
                <a:t>v5.x</a:t>
              </a:r>
              <a:endParaRPr>
                <a:solidFill>
                  <a:schemeClr val="lt1"/>
                </a:solidFill>
              </a:endParaRPr>
            </a:p>
          </p:txBody>
        </p:sp>
        <p:sp>
          <p:nvSpPr>
            <p:cNvPr id="1036" name="Google Shape;1036;p3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a:t>
              </a:r>
              <a:endParaRPr>
                <a:solidFill>
                  <a:schemeClr val="lt1"/>
                </a:solidFill>
              </a:endParaRPr>
            </a:p>
            <a:p>
              <a:pPr indent="0" lvl="0" marL="0" rtl="0" algn="l">
                <a:spcBef>
                  <a:spcPts val="0"/>
                </a:spcBef>
                <a:spcAft>
                  <a:spcPts val="0"/>
                </a:spcAft>
                <a:buNone/>
              </a:pPr>
              <a:r>
                <a:rPr lang="en">
                  <a:solidFill>
                    <a:schemeClr val="lt1"/>
                  </a:solidFill>
                </a:rPr>
                <a:t>        Docker Engine: </a:t>
              </a:r>
              <a:endParaRPr>
                <a:solidFill>
                  <a:schemeClr val="lt1"/>
                </a:solidFill>
              </a:endParaRPr>
            </a:p>
            <a:p>
              <a:pPr indent="0" lvl="0" marL="0" rtl="0" algn="l">
                <a:spcBef>
                  <a:spcPts val="0"/>
                </a:spcBef>
                <a:spcAft>
                  <a:spcPts val="0"/>
                </a:spcAft>
                <a:buNone/>
              </a:pPr>
              <a:r>
                <a:rPr lang="en">
                  <a:solidFill>
                    <a:schemeClr val="lt1"/>
                  </a:solidFill>
                </a:rPr>
                <a:t>   Version 17.03or higher</a:t>
              </a:r>
              <a:endParaRPr>
                <a:solidFill>
                  <a:schemeClr val="lt1"/>
                </a:solidFill>
              </a:endParaRPr>
            </a:p>
            <a:p>
              <a:pPr indent="0" lvl="0" marL="0" rtl="0" algn="l">
                <a:spcBef>
                  <a:spcPts val="0"/>
                </a:spcBef>
                <a:spcAft>
                  <a:spcPts val="0"/>
                </a:spcAft>
                <a:buNone/>
              </a:pPr>
              <a:r>
                <a:t/>
              </a:r>
              <a:endParaRPr/>
            </a:p>
          </p:txBody>
        </p:sp>
        <p:sp>
          <p:nvSpPr>
            <p:cNvPr id="1037" name="Google Shape;1037;p3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36"/>
          <p:cNvSpPr txBox="1"/>
          <p:nvPr>
            <p:ph type="ctrTitle"/>
          </p:nvPr>
        </p:nvSpPr>
        <p:spPr>
          <a:xfrm>
            <a:off x="1645050" y="0"/>
            <a:ext cx="58539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Prerequisites command lines</a:t>
            </a:r>
            <a:endParaRPr sz="3000"/>
          </a:p>
        </p:txBody>
      </p:sp>
      <p:sp>
        <p:nvSpPr>
          <p:cNvPr id="1049" name="Google Shape;1049;p36"/>
          <p:cNvSpPr txBox="1"/>
          <p:nvPr>
            <p:ph idx="2" type="body"/>
          </p:nvPr>
        </p:nvSpPr>
        <p:spPr>
          <a:xfrm>
            <a:off x="487250" y="783000"/>
            <a:ext cx="8384700" cy="378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b="1" i="1" lang="en" u="sng">
                <a:solidFill>
                  <a:schemeClr val="hlink"/>
                </a:solidFill>
                <a:latin typeface="Roboto Condensed"/>
                <a:ea typeface="Roboto Condensed"/>
                <a:cs typeface="Roboto Condensed"/>
                <a:sym typeface="Roboto Condensed"/>
              </a:rPr>
              <a:t>Ubuntu</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https://hyperledger.github.io/composer/v0.19/prereqs-ubuntu.sh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chmod u+x 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chemeClr val="hlink"/>
                </a:solidFill>
                <a:latin typeface="Roboto Condensed"/>
                <a:ea typeface="Roboto Condensed"/>
                <a:cs typeface="Roboto Condensed"/>
                <a:sym typeface="Roboto Condensed"/>
              </a:rPr>
              <a:t>Mac OS</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https://raw.githubusercontent.com/creationix/nvm/v0.33.0/install.sh | bash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touch .bash_profile</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https://raw.githubusercontent.com/creationix/nvm/v0.33.0/install.sh | bash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—-version</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install --lts</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use --lts</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node --version</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 Envrionment</a:t>
            </a:r>
            <a:endParaRPr/>
          </a:p>
        </p:txBody>
      </p:sp>
      <p:sp>
        <p:nvSpPr>
          <p:cNvPr id="1055" name="Google Shape;1055;p37"/>
          <p:cNvSpPr txBox="1"/>
          <p:nvPr>
            <p:ph idx="2" type="body"/>
          </p:nvPr>
        </p:nvSpPr>
        <p:spPr>
          <a:xfrm>
            <a:off x="454625" y="1054850"/>
            <a:ext cx="8384700" cy="3786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700">
                <a:solidFill>
                  <a:schemeClr val="hlink"/>
                </a:solidFill>
              </a:rPr>
              <a:t> Note that you should not use su or sudo for the following npm commands.</a:t>
            </a:r>
            <a:endParaRPr/>
          </a:p>
          <a:p>
            <a:pPr indent="0" lvl="0" marL="0" rtl="0" algn="l">
              <a:spcBef>
                <a:spcPts val="0"/>
              </a:spcBef>
              <a:spcAft>
                <a:spcPts val="0"/>
              </a:spcAft>
              <a:buNone/>
            </a:pPr>
            <a:r>
              <a:t/>
            </a:r>
            <a:endParaRPr>
              <a:solidFill>
                <a:schemeClr val="hlink"/>
              </a:solidFill>
              <a:latin typeface="Exo 2"/>
              <a:ea typeface="Exo 2"/>
              <a:cs typeface="Exo 2"/>
              <a:sym typeface="Exo 2"/>
            </a:endParaRPr>
          </a:p>
          <a:p>
            <a:pPr indent="0" lvl="0" marL="0" rtl="0" algn="l">
              <a:spcBef>
                <a:spcPts val="0"/>
              </a:spcBef>
              <a:spcAft>
                <a:spcPts val="0"/>
              </a:spcAft>
              <a:buNone/>
            </a:pPr>
            <a:r>
              <a:rPr i="1" lang="en">
                <a:solidFill>
                  <a:schemeClr val="hlink"/>
                </a:solidFill>
                <a:latin typeface="Exo 2"/>
                <a:ea typeface="Exo 2"/>
                <a:cs typeface="Exo 2"/>
                <a:sym typeface="Exo 2"/>
              </a:rPr>
              <a:t>Essential CLI tools: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composer-cli@0.19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Utility for running a REST Server on your machine to expose your business networks as RESTful APIs: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composer-rest-server@0.19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Useful utility for generating application assets: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Exo 2"/>
                <a:ea typeface="Exo 2"/>
                <a:cs typeface="Exo 2"/>
                <a:sym typeface="Exo 2"/>
              </a:rPr>
              <a:t>       </a:t>
            </a: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generator-hyperledger-composer@0.19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Yeoman is a tool for generating applications, which utilises generator-hyperledger-composer:</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Exo 2"/>
                <a:ea typeface="Exo 2"/>
                <a:cs typeface="Exo 2"/>
                <a:sym typeface="Exo 2"/>
              </a:rPr>
              <a:t>         </a:t>
            </a:r>
            <a:r>
              <a:rPr b="1" i="1" lang="en">
                <a:solidFill>
                  <a:schemeClr val="hlink"/>
                </a:solidFill>
                <a:latin typeface="Roboto Condensed"/>
                <a:ea typeface="Roboto Condensed"/>
                <a:cs typeface="Roboto Condensed"/>
                <a:sym typeface="Roboto Condensed"/>
              </a:rPr>
              <a:t>  </a:t>
            </a:r>
            <a:r>
              <a:rPr b="1" i="1" lang="en">
                <a:solidFill>
                  <a:srgbClr val="0000FF"/>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yo</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